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4"/>
    <p:sldMasterId id="2147483895" r:id="rId5"/>
  </p:sldMasterIdLst>
  <p:notesMasterIdLst>
    <p:notesMasterId r:id="rId30"/>
  </p:notesMasterIdLst>
  <p:handoutMasterIdLst>
    <p:handoutMasterId r:id="rId31"/>
  </p:handoutMasterIdLst>
  <p:sldIdLst>
    <p:sldId id="540" r:id="rId6"/>
    <p:sldId id="544" r:id="rId7"/>
    <p:sldId id="545" r:id="rId8"/>
    <p:sldId id="546" r:id="rId9"/>
    <p:sldId id="591" r:id="rId10"/>
    <p:sldId id="556" r:id="rId11"/>
    <p:sldId id="552" r:id="rId12"/>
    <p:sldId id="604" r:id="rId13"/>
    <p:sldId id="605" r:id="rId14"/>
    <p:sldId id="553" r:id="rId15"/>
    <p:sldId id="608" r:id="rId16"/>
    <p:sldId id="603" r:id="rId17"/>
    <p:sldId id="606" r:id="rId18"/>
    <p:sldId id="590" r:id="rId19"/>
    <p:sldId id="609" r:id="rId20"/>
    <p:sldId id="554" r:id="rId21"/>
    <p:sldId id="555" r:id="rId22"/>
    <p:sldId id="580" r:id="rId23"/>
    <p:sldId id="581" r:id="rId24"/>
    <p:sldId id="565" r:id="rId25"/>
    <p:sldId id="600" r:id="rId26"/>
    <p:sldId id="589" r:id="rId27"/>
    <p:sldId id="610" r:id="rId28"/>
    <p:sldId id="599" r:id="rId29"/>
  </p:sldIdLst>
  <p:sldSz cx="12436475" cy="6994525"/>
  <p:notesSz cx="7010400" cy="92964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26F1F7-2560-41C3-B0F3-81DDC14DC852}">
          <p14:sldIdLst>
            <p14:sldId id="540"/>
            <p14:sldId id="544"/>
            <p14:sldId id="545"/>
            <p14:sldId id="546"/>
            <p14:sldId id="591"/>
            <p14:sldId id="556"/>
            <p14:sldId id="552"/>
            <p14:sldId id="604"/>
            <p14:sldId id="605"/>
            <p14:sldId id="553"/>
            <p14:sldId id="608"/>
            <p14:sldId id="603"/>
            <p14:sldId id="606"/>
            <p14:sldId id="590"/>
            <p14:sldId id="609"/>
            <p14:sldId id="554"/>
            <p14:sldId id="555"/>
            <p14:sldId id="580"/>
            <p14:sldId id="581"/>
            <p14:sldId id="565"/>
            <p14:sldId id="600"/>
            <p14:sldId id="589"/>
            <p14:sldId id="610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ette Stallbaumer" initials="CS" lastIdx="18" clrIdx="0">
    <p:extLst>
      <p:ext uri="{19B8F6BF-5375-455C-9EA6-DF929625EA0E}">
        <p15:presenceInfo xmlns:p15="http://schemas.microsoft.com/office/powerpoint/2012/main" userId="S-1-5-21-2127521184-1604012920-1887927527-702894" providerId="AD"/>
      </p:ext>
    </p:extLst>
  </p:cmAuthor>
  <p:cmAuthor id="2" name="Kate Kuzel" initials="KK" lastIdx="16" clrIdx="1">
    <p:extLst>
      <p:ext uri="{19B8F6BF-5375-455C-9EA6-DF929625EA0E}">
        <p15:presenceInfo xmlns:p15="http://schemas.microsoft.com/office/powerpoint/2012/main" userId="S-1-5-21-2127521184-1604012920-1887927527-22427451" providerId="AD"/>
      </p:ext>
    </p:extLst>
  </p:cmAuthor>
  <p:cmAuthor id="3" name="Sylvia Tedjo" initials="ST" lastIdx="1" clrIdx="2">
    <p:extLst>
      <p:ext uri="{19B8F6BF-5375-455C-9EA6-DF929625EA0E}">
        <p15:presenceInfo xmlns:p15="http://schemas.microsoft.com/office/powerpoint/2012/main" userId="S-1-5-21-383413107-1061881802-891584314-8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99"/>
    <a:srgbClr val="E6E6E6"/>
    <a:srgbClr val="FF0066"/>
    <a:srgbClr val="F9F9F9"/>
    <a:srgbClr val="558B2F"/>
    <a:srgbClr val="0277BD"/>
    <a:srgbClr val="C62828"/>
    <a:srgbClr val="F4511E"/>
    <a:srgbClr val="E0E0E0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0" autoAdjust="0"/>
    <p:restoredTop sz="91704" autoAdjust="0"/>
  </p:normalViewPr>
  <p:slideViewPr>
    <p:cSldViewPr>
      <p:cViewPr varScale="1">
        <p:scale>
          <a:sx n="107" d="100"/>
          <a:sy n="107" d="100"/>
        </p:scale>
        <p:origin x="750" y="114"/>
      </p:cViewPr>
      <p:guideLst/>
    </p:cSldViewPr>
  </p:slideViewPr>
  <p:outlineViewPr>
    <p:cViewPr>
      <p:scale>
        <a:sx n="33" d="100"/>
        <a:sy n="33" d="100"/>
      </p:scale>
      <p:origin x="0" y="-69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757D0-896E-452D-A095-1314622289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0B825-F3D6-4384-96E6-CF78982C03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36812-51F4-46EF-9C92-29D24C8DB0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C9E7B-968A-4683-BD93-C3F57F6CEE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A0973-41F2-4F98-9405-3E8125D835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9393-92D2-4FCC-8080-2E1F90C0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1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FEB25F7-9F0B-400A-8DE1-3867C2E19A4C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6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6266E11-2D6E-47D1-9B0E-710511962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1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好好好你说什么都队的 </a:t>
            </a:r>
            <a:r>
              <a:rPr lang="en-US" altLang="zh-CN" dirty="0" err="1"/>
              <a:t>lbt</a:t>
            </a:r>
            <a:r>
              <a:rPr lang="en-US" altLang="zh-CN" dirty="0"/>
              <a:t> </a:t>
            </a:r>
            <a:r>
              <a:rPr lang="zh-CN" altLang="en-US" dirty="0"/>
              <a:t>我在组中担任主要的网页内容编写和图片布局设计</a:t>
            </a:r>
            <a:endParaRPr lang="en-US" altLang="zh-CN" dirty="0"/>
          </a:p>
          <a:p>
            <a:r>
              <a:rPr lang="zh-CN" altLang="en-US" dirty="0"/>
              <a:t>项目名称 </a:t>
            </a:r>
            <a:r>
              <a:rPr lang="en-US" altLang="zh-CN" dirty="0" err="1"/>
              <a:t>Proj</a:t>
            </a:r>
            <a:r>
              <a:rPr lang="en-US" altLang="zh-CN" dirty="0"/>
              <a:t> </a:t>
            </a:r>
            <a:r>
              <a:rPr lang="zh-CN" altLang="en-US" dirty="0"/>
              <a:t>第二课堂 介绍现在我们广泛使用的</a:t>
            </a:r>
            <a:r>
              <a:rPr lang="en-US" altLang="zh-CN" dirty="0"/>
              <a:t>App</a:t>
            </a:r>
            <a:r>
              <a:rPr lang="zh-CN" altLang="en-US" dirty="0"/>
              <a:t>小程序</a:t>
            </a:r>
            <a:endParaRPr lang="en-US" altLang="zh-CN" dirty="0"/>
          </a:p>
          <a:p>
            <a:r>
              <a:rPr lang="zh-CN" altLang="en-US" dirty="0"/>
              <a:t>产品介绍网页 我的组员是 </a:t>
            </a:r>
            <a:r>
              <a:rPr lang="en-US" altLang="zh-CN" dirty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3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7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信息分类 不同的内容给不同的人 有针对性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图标 内容优先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4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Prism.js </a:t>
            </a:r>
            <a:r>
              <a:rPr lang="zh-CN" altLang="en-US" dirty="0"/>
              <a:t>对代码的特殊处理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2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对齐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11/13/2019 1:25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9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11/13/2019 1:25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45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F6FAC-F5C0-448A-B437-73148C9302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452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F6FAC-F5C0-448A-B437-73148C9302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6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色彩的选取 主题色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1713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4458">
              <a:defRPr/>
            </a:pPr>
            <a:fld id="{38EEC551-8CDA-4EB6-89BB-2A86C9F091C8}" type="datetime8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11/13/2019 1:25 PM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445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图标的主色与配色要搭配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8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采用开源</a:t>
            </a:r>
            <a:r>
              <a:rPr lang="en-US" altLang="zh-CN" dirty="0"/>
              <a:t>CSS</a:t>
            </a:r>
            <a:r>
              <a:rPr lang="zh-CN" altLang="en-US" dirty="0"/>
              <a:t>框架 </a:t>
            </a:r>
            <a:r>
              <a:rPr lang="en-US" altLang="zh-CN" dirty="0"/>
              <a:t>MDUI </a:t>
            </a:r>
            <a:r>
              <a:rPr lang="en-US" altLang="zh-CN" dirty="0" err="1"/>
              <a:t>MDBoootstrap</a:t>
            </a:r>
            <a:r>
              <a:rPr lang="en-US" altLang="zh-CN" dirty="0"/>
              <a:t> </a:t>
            </a:r>
            <a:r>
              <a:rPr lang="zh-CN" altLang="en-US" dirty="0"/>
              <a:t>采用</a:t>
            </a:r>
            <a:r>
              <a:rPr lang="en-US" altLang="zh-CN" dirty="0" err="1"/>
              <a:t>Ionicon</a:t>
            </a:r>
            <a:r>
              <a:rPr lang="en-US" altLang="zh-CN" dirty="0"/>
              <a:t> </a:t>
            </a:r>
            <a:r>
              <a:rPr lang="zh-CN" altLang="en-US" dirty="0"/>
              <a:t>图标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Build 2017</a:t>
            </a: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1642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4458">
              <a:defRPr/>
            </a:pPr>
            <a:fld id="{D18B56EA-E28F-4F92-9F16-7A6F2501B303}" type="datetime8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11/13/2019 1:25 PM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445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2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31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PRISM FY16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36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1:25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525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设计初衷是 少即是多的概念 简约才是我们追求的目标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Material Design</a:t>
            </a:r>
            <a:r>
              <a:rPr lang="zh-CN" altLang="en-US" dirty="0"/>
              <a:t>在这网页中最主要的凸显特点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1:25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62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我想从</a:t>
            </a:r>
            <a:r>
              <a:rPr lang="en-US" altLang="zh-CN" dirty="0"/>
              <a:t>4</a:t>
            </a:r>
            <a:r>
              <a:rPr lang="zh-CN" altLang="en-US" dirty="0"/>
              <a:t>个设计方向上对我的网页进行产生阐述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5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视 </a:t>
            </a:r>
            <a:r>
              <a:rPr lang="en-US" altLang="zh-CN" dirty="0"/>
              <a:t>-- </a:t>
            </a:r>
            <a:r>
              <a:rPr lang="zh-CN" altLang="en-US" dirty="0"/>
              <a:t>看到的内容 直观感受 第一印象</a:t>
            </a:r>
            <a:endParaRPr lang="en-US" altLang="zh-CN" dirty="0"/>
          </a:p>
          <a:p>
            <a:r>
              <a:rPr lang="zh-CN" altLang="en-US" dirty="0"/>
              <a:t>感 </a:t>
            </a:r>
            <a:r>
              <a:rPr lang="en-US" altLang="zh-CN" dirty="0"/>
              <a:t>-- </a:t>
            </a:r>
            <a:r>
              <a:rPr lang="zh-CN" altLang="en-US" dirty="0"/>
              <a:t>从传递的内容给到观看者感受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07101">
              <a:defRPr/>
            </a:pPr>
            <a:r>
              <a:rPr lang="en-US" sz="1700" kern="0">
                <a:solidFill>
                  <a:sysClr val="windowText" lastClr="000000"/>
                </a:solidFill>
                <a:latin typeface="Segoe UI" pitchFamily="34" charset="0"/>
              </a:rPr>
              <a:t>Exec Retreat 2016</a:t>
            </a:r>
          </a:p>
          <a:p>
            <a:pPr defTabSz="907101">
              <a:defRPr/>
            </a:pPr>
            <a:endParaRPr lang="en-US" sz="170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6549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07101">
              <a:defRPr/>
            </a:pPr>
            <a:fld id="{38EEC551-8CDA-4EB6-89BB-2A86C9F091C8}" type="datetime8">
              <a:rPr lang="en-US" sz="1700" kern="0">
                <a:solidFill>
                  <a:sysClr val="windowText" lastClr="000000"/>
                </a:solidFill>
              </a:rPr>
              <a:pPr defTabSz="907101">
                <a:defRPr/>
              </a:pPr>
              <a:t>11/13/2019 1:25 PM</a:t>
            </a:fld>
            <a:endParaRPr lang="en-US" sz="17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07101">
              <a:defRPr/>
            </a:pPr>
            <a:fld id="{B4008EB6-D09E-4580-8CD6-DDB14511944F}" type="slidenum">
              <a:rPr lang="en-US" sz="1700" kern="0">
                <a:solidFill>
                  <a:sysClr val="windowText" lastClr="000000"/>
                </a:solidFill>
              </a:rPr>
              <a:pPr defTabSz="907101">
                <a:defRPr/>
              </a:pPr>
              <a:t>7</a:t>
            </a:fld>
            <a:endParaRPr lang="en-US" sz="17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6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层次感 在</a:t>
            </a:r>
            <a:r>
              <a:rPr lang="en-US" altLang="zh-CN" dirty="0"/>
              <a:t>Z</a:t>
            </a:r>
            <a:r>
              <a:rPr lang="zh-CN" altLang="en-US" dirty="0"/>
              <a:t>轴的体现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66E11-2D6E-47D1-9B0E-710511962C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10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6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6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72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870DE5-23C8-4D25-9A58-D9C854EA77D5}"/>
              </a:ext>
            </a:extLst>
          </p:cNvPr>
          <p:cNvSpPr/>
          <p:nvPr userDrawn="1"/>
        </p:nvSpPr>
        <p:spPr bwMode="auto">
          <a:xfrm>
            <a:off x="6994526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732" y="1828800"/>
            <a:ext cx="4892040" cy="3383616"/>
          </a:xfrm>
        </p:spPr>
        <p:txBody>
          <a:bodyPr vert="horz" wrap="square" lIns="182880" tIns="146304" rIns="182880" bIns="146304" rtlCol="0">
            <a:noAutofit/>
          </a:bodyPr>
          <a:lstStyle>
            <a:lvl1pPr marL="0" indent="0">
              <a:lnSpc>
                <a:spcPct val="110000"/>
              </a:lnSpc>
              <a:spcBef>
                <a:spcPts val="2400"/>
              </a:spcBef>
              <a:buNone/>
              <a:defRPr lang="en-US" sz="3200" spc="-20" dirty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8600" lvl="0" indent="-228600">
              <a:lnSpc>
                <a:spcPct val="11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32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611BAE-4005-46B7-B12D-6ABB02F0D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14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26D16-A9CD-40D2-9EC4-3D8CD26AD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02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233AC0-8F3C-41A2-96AB-8597D077B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>
              <a:defRPr sz="3600"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0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55618-0D01-451A-90FF-85F6F9C1F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24" t="27362" r="3797" b="-10"/>
          <a:stretch/>
        </p:blipFill>
        <p:spPr>
          <a:xfrm>
            <a:off x="-1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6994525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163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162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4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6C218C-51D6-48EB-B9D1-489A23B1C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955" r="13921" b="12416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1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800693"/>
            <a:ext cx="9143936" cy="932563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9143937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9044CBC1-8E24-4523-9839-ED7434CD7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49" b="1455"/>
          <a:stretch/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0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53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308196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2305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97262"/>
            <a:ext cx="12436475" cy="349726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101110" y="1558040"/>
            <a:ext cx="3878995" cy="3878445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4294" y="1791191"/>
            <a:ext cx="3412627" cy="3412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344724" y="1597692"/>
            <a:ext cx="6251492" cy="368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12"/>
              </a:spcBef>
            </a:pP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你微信里的文档管家</a:t>
            </a:r>
            <a:endParaRPr lang="en-US" altLang="zh-CN" sz="3672" b="1" ker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12"/>
              </a:spcBef>
            </a:pP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72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72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465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70373"/>
            <a:ext cx="12436475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153092"/>
            <a:ext cx="12436475" cy="384143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33855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462184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728783" y="291826"/>
            <a:ext cx="8978917" cy="6952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12"/>
              </a:spcBef>
            </a:pPr>
            <a:r>
              <a:rPr lang="zh-CN" altLang="en-US" sz="3264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64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53630" y="376988"/>
            <a:ext cx="271803" cy="634431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1034" y="376988"/>
            <a:ext cx="271803" cy="634431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323371" y="1389967"/>
            <a:ext cx="3531767" cy="3531266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2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99478" y="1706388"/>
            <a:ext cx="2798207" cy="2797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690151" y="1706388"/>
            <a:ext cx="2798207" cy="27978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635" y="1706388"/>
            <a:ext cx="2798207" cy="27978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2720" y="5241039"/>
            <a:ext cx="2834037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4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937753" y="5241039"/>
            <a:ext cx="2560967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4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795689" y="5241039"/>
            <a:ext cx="2587130" cy="94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4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4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4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282214" y="5436770"/>
            <a:ext cx="0" cy="666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8136155" y="5436770"/>
            <a:ext cx="0" cy="666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8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6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330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745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9726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8177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16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500/index.html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500/nav/navIndex.html" TargetMode="Externa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AA457E2-5697-4E9D-9CB8-109B5FFF9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" y="60665"/>
            <a:ext cx="12409493" cy="7949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9C00E-A39C-41CA-89A3-D1533C86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63" y="1394165"/>
            <a:ext cx="9143936" cy="932563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第二课堂</a:t>
            </a:r>
            <a:endParaRPr lang="en-US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DF645A-8CE7-46D8-84E8-48539EAF15C3}"/>
              </a:ext>
            </a:extLst>
          </p:cNvPr>
          <p:cNvSpPr txBox="1"/>
          <p:nvPr/>
        </p:nvSpPr>
        <p:spPr>
          <a:xfrm>
            <a:off x="10150114" y="3863018"/>
            <a:ext cx="1517082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刘柏田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徐融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卓熠亮</a:t>
            </a:r>
          </a:p>
        </p:txBody>
      </p:sp>
    </p:spTree>
    <p:extLst>
      <p:ext uri="{BB962C8B-B14F-4D97-AF65-F5344CB8AC3E}">
        <p14:creationId xmlns:p14="http://schemas.microsoft.com/office/powerpoint/2010/main" val="6842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131E-6 -9.07853E-7 L 2.11131E-6 -0.18429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155E-6 3.67227E-6 L -0.00204 -0.2925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" y="-14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7DDA3-9A6E-4A0F-93F1-FCAFFE6BD50A}"/>
              </a:ext>
            </a:extLst>
          </p:cNvPr>
          <p:cNvSpPr txBox="1">
            <a:spLocks/>
          </p:cNvSpPr>
          <p:nvPr/>
        </p:nvSpPr>
        <p:spPr>
          <a:xfrm>
            <a:off x="2286360" y="2846963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Index</a:t>
            </a:r>
            <a:endParaRPr lang="en-US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AA8CBB-56A3-4B62-919E-E1D16B5F649A}"/>
              </a:ext>
            </a:extLst>
          </p:cNvPr>
          <p:cNvSpPr txBox="1">
            <a:spLocks/>
          </p:cNvSpPr>
          <p:nvPr/>
        </p:nvSpPr>
        <p:spPr>
          <a:xfrm>
            <a:off x="-2102712" y="2846964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G</a:t>
            </a:r>
            <a:r>
              <a:rPr lang="en-US" altLang="zh-CN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o to</a:t>
            </a:r>
            <a:endParaRPr lang="en-US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613BFF-49B8-4E4B-8E54-793211185BFF}"/>
              </a:ext>
            </a:extLst>
          </p:cNvPr>
          <p:cNvSpPr txBox="1">
            <a:spLocks/>
          </p:cNvSpPr>
          <p:nvPr/>
        </p:nvSpPr>
        <p:spPr>
          <a:xfrm>
            <a:off x="183263" y="4594530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戳我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4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13E-6 2.55107E-6 L -2.2313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518E-7 2.55107E-6 L -9.16518E-7 0.0962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76DFCAF-9FF1-4E92-987A-D17792602758}"/>
              </a:ext>
            </a:extLst>
          </p:cNvPr>
          <p:cNvSpPr txBox="1">
            <a:spLocks/>
          </p:cNvSpPr>
          <p:nvPr/>
        </p:nvSpPr>
        <p:spPr>
          <a:xfrm>
            <a:off x="183263" y="4594530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戳我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285527-D866-4834-8A5A-6223B3DBE3C5}"/>
              </a:ext>
            </a:extLst>
          </p:cNvPr>
          <p:cNvSpPr txBox="1">
            <a:spLocks/>
          </p:cNvSpPr>
          <p:nvPr/>
        </p:nvSpPr>
        <p:spPr>
          <a:xfrm>
            <a:off x="2286360" y="2846963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Index</a:t>
            </a:r>
            <a:endParaRPr lang="en-US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0" y="-1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I</a:t>
            </a:r>
            <a:r>
              <a:rPr lang="en-US" altLang="zh-CN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nformation Obtainment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033256" cy="15263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得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知其所现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Design Direction: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6F6B48-B178-47F6-8C7C-CDD7AE1C6DDE}"/>
              </a:ext>
            </a:extLst>
          </p:cNvPr>
          <p:cNvSpPr txBox="1">
            <a:spLocks/>
          </p:cNvSpPr>
          <p:nvPr/>
        </p:nvSpPr>
        <p:spPr>
          <a:xfrm>
            <a:off x="4999725" y="3525420"/>
            <a:ext cx="5033256" cy="15263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晓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明其所现</a:t>
            </a:r>
            <a:endParaRPr lang="en-US" altLang="zh-CN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AAA5955-B371-4D53-8D3F-EB3235AE2C23}"/>
              </a:ext>
            </a:extLst>
          </p:cNvPr>
          <p:cNvSpPr txBox="1">
            <a:spLocks/>
          </p:cNvSpPr>
          <p:nvPr/>
        </p:nvSpPr>
        <p:spPr>
          <a:xfrm>
            <a:off x="-2102712" y="2846964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G</a:t>
            </a:r>
            <a:r>
              <a:rPr lang="en-US" altLang="zh-CN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o to</a:t>
            </a:r>
            <a:endParaRPr lang="en-US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84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67194E-6 2.31049E-6 L 4.67194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0332E-6 2.31049E-6 L 1.00332E-6 0.2501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7A6EE34F-E6C6-4688-833E-BDB61D15AC9B}"/>
              </a:ext>
            </a:extLst>
          </p:cNvPr>
          <p:cNvSpPr txBox="1">
            <a:spLocks/>
          </p:cNvSpPr>
          <p:nvPr/>
        </p:nvSpPr>
        <p:spPr>
          <a:xfrm>
            <a:off x="7085904" y="1222139"/>
            <a:ext cx="2967831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>
                <a:noFill/>
              </a:rPr>
              <a:t>for partners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19F8BD6-BA55-452F-BAE0-DB1B656BD9F8}"/>
              </a:ext>
            </a:extLst>
          </p:cNvPr>
          <p:cNvSpPr txBox="1">
            <a:spLocks/>
          </p:cNvSpPr>
          <p:nvPr/>
        </p:nvSpPr>
        <p:spPr>
          <a:xfrm>
            <a:off x="1731971" y="1222139"/>
            <a:ext cx="8972532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信息分类</a:t>
            </a:r>
            <a:endParaRPr lang="en-US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296787-9EC9-4DE0-94E2-B24402DF814E}"/>
              </a:ext>
            </a:extLst>
          </p:cNvPr>
          <p:cNvSpPr txBox="1"/>
          <p:nvPr/>
        </p:nvSpPr>
        <p:spPr>
          <a:xfrm>
            <a:off x="2956114" y="4261236"/>
            <a:ext cx="2135173" cy="7904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3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Technology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技术</a:t>
            </a:r>
            <a:endParaRPr kumimoji="0" lang="en-US" sz="2800" b="0" i="0" u="none" strike="noStrike" kern="1200" cap="none" spc="3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32651952-5C8D-4F47-8FE1-8A9B09229EFF}"/>
              </a:ext>
            </a:extLst>
          </p:cNvPr>
          <p:cNvSpPr txBox="1"/>
          <p:nvPr/>
        </p:nvSpPr>
        <p:spPr>
          <a:xfrm>
            <a:off x="6401115" y="4261237"/>
            <a:ext cx="4023315" cy="79048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3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Index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主页</a:t>
            </a:r>
            <a:endParaRPr lang="en-US" sz="2800" spc="3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CA321D-0D3B-4727-B342-E88E54D3D7B7}"/>
              </a:ext>
            </a:extLst>
          </p:cNvPr>
          <p:cNvSpPr/>
          <p:nvPr/>
        </p:nvSpPr>
        <p:spPr bwMode="auto">
          <a:xfrm>
            <a:off x="3432869" y="3455063"/>
            <a:ext cx="1184853" cy="1184853"/>
          </a:xfrm>
          <a:prstGeom prst="ellipse">
            <a:avLst/>
          </a:prstGeom>
          <a:solidFill>
            <a:srgbClr val="4DD59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531374-68EE-4C6E-996C-B25C301EB6A1}"/>
              </a:ext>
            </a:extLst>
          </p:cNvPr>
          <p:cNvSpPr/>
          <p:nvPr/>
        </p:nvSpPr>
        <p:spPr bwMode="auto">
          <a:xfrm>
            <a:off x="7821941" y="3455063"/>
            <a:ext cx="1184853" cy="1184853"/>
          </a:xfrm>
          <a:prstGeom prst="ellipse">
            <a:avLst/>
          </a:prstGeom>
          <a:solidFill>
            <a:srgbClr val="4DD59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1E0A582-5BA4-4816-BF47-916C3262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506" y="3588701"/>
            <a:ext cx="917576" cy="91757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5CA5AE2-DB8A-4934-8D90-317465F2D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8837" y="3624445"/>
            <a:ext cx="871060" cy="8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6264E-6 L 0 0.0962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3304E-6 -3.15933E-6 L -1.83304E-6 0.09624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5.18254E-7 -3.15933E-6 L -5.18254E-7 0.0962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3304E-6 -4.98411E-6 L -0.00013 -0.13118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5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3304E-6 7.21743E-7 L -0.00013 -0.13119 " pathEditMode="relative" rAng="0" ptsTypes="AA">
                                      <p:cBhvr>
                                        <p:cTn id="3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55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6954E-6 3.75851E-6 L -0.00013 -0.13119 " pathEditMode="relative" rAng="0" ptsTypes="AA">
                                      <p:cBhvr>
                                        <p:cTn id="3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55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54E-7 7.21743E-7 L 5.18254E-7 -0.13119 " pathEditMode="relative" rAng="0" ptsTypes="AA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0" grpId="0"/>
      <p:bldP spid="30" grpId="1"/>
      <p:bldP spid="31" grpId="0"/>
      <p:bldP spid="31" grpId="1"/>
      <p:bldP spid="33" grpId="0" animBg="1"/>
      <p:bldP spid="33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7BEFD5-4D77-41E2-A14B-425AE3E2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7" y="3261192"/>
            <a:ext cx="11200000" cy="373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B96130-3E7A-4C52-B7F0-7C4EF0F096C8}"/>
              </a:ext>
            </a:extLst>
          </p:cNvPr>
          <p:cNvSpPr txBox="1">
            <a:spLocks/>
          </p:cNvSpPr>
          <p:nvPr/>
        </p:nvSpPr>
        <p:spPr>
          <a:xfrm>
            <a:off x="1731971" y="1222139"/>
            <a:ext cx="8972532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图文结合</a:t>
            </a:r>
            <a:endParaRPr lang="en-US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57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6264E-6 L 0 0.0962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922E-6 L 0 -0.1023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 descr="white background ">
            <a:extLst>
              <a:ext uri="{FF2B5EF4-FFF2-40B4-BE49-F238E27FC236}">
                <a16:creationId xmlns:a16="http://schemas.microsoft.com/office/drawing/2014/main" id="{63631FD7-72C7-42A7-B001-8B18C04BDBF0}"/>
              </a:ext>
            </a:extLst>
          </p:cNvPr>
          <p:cNvSpPr/>
          <p:nvPr/>
        </p:nvSpPr>
        <p:spPr bwMode="auto">
          <a:xfrm>
            <a:off x="457200" y="2214141"/>
            <a:ext cx="11522075" cy="2217962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25" name="TextBox 24" descr="Systems of Intelligence">
            <a:extLst>
              <a:ext uri="{FF2B5EF4-FFF2-40B4-BE49-F238E27FC236}">
                <a16:creationId xmlns:a16="http://schemas.microsoft.com/office/drawing/2014/main" id="{EA4BBB8C-E3B7-4FC7-A260-2B7EFEFC6D3D}"/>
              </a:ext>
            </a:extLst>
          </p:cNvPr>
          <p:cNvSpPr txBox="1"/>
          <p:nvPr/>
        </p:nvSpPr>
        <p:spPr>
          <a:xfrm>
            <a:off x="4484079" y="1970007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52EB2-935A-428A-A6E8-6487D128B0F6}"/>
              </a:ext>
            </a:extLst>
          </p:cNvPr>
          <p:cNvSpPr txBox="1"/>
          <p:nvPr/>
        </p:nvSpPr>
        <p:spPr>
          <a:xfrm>
            <a:off x="4464062" y="2000499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引用</a:t>
            </a: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Prism.js </a:t>
            </a: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代码高亮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EC8D-1AAF-4715-BA06-DB20CF01B3D6}"/>
              </a:ext>
            </a:extLst>
          </p:cNvPr>
          <p:cNvSpPr txBox="1"/>
          <p:nvPr/>
        </p:nvSpPr>
        <p:spPr>
          <a:xfrm>
            <a:off x="1829178" y="862739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Code Style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9FB75D0-91B4-4D91-B74D-6FAA0B8921E6}"/>
              </a:ext>
            </a:extLst>
          </p:cNvPr>
          <p:cNvSpPr>
            <a:spLocks noChangeAspect="1"/>
          </p:cNvSpPr>
          <p:nvPr/>
        </p:nvSpPr>
        <p:spPr bwMode="auto">
          <a:xfrm>
            <a:off x="1192929" y="3495565"/>
            <a:ext cx="10081124" cy="236134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96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2451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18656E-6 L 0 0.09624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19" grpId="0"/>
      <p:bldP spid="19" grpId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8">
            <a:extLst>
              <a:ext uri="{FF2B5EF4-FFF2-40B4-BE49-F238E27FC236}">
                <a16:creationId xmlns:a16="http://schemas.microsoft.com/office/drawing/2014/main" id="{26B50B37-05C5-4AAB-A5CD-47FF6E8D6FE8}"/>
              </a:ext>
            </a:extLst>
          </p:cNvPr>
          <p:cNvSpPr txBox="1"/>
          <p:nvPr/>
        </p:nvSpPr>
        <p:spPr>
          <a:xfrm>
            <a:off x="1829178" y="862739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Code Style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F80C15D-A46C-4F03-8224-C796D6502B02}"/>
              </a:ext>
            </a:extLst>
          </p:cNvPr>
          <p:cNvSpPr>
            <a:spLocks noChangeAspect="1"/>
          </p:cNvSpPr>
          <p:nvPr/>
        </p:nvSpPr>
        <p:spPr bwMode="auto">
          <a:xfrm>
            <a:off x="1192929" y="3495565"/>
            <a:ext cx="10081124" cy="236134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: Rounded Corners 2" descr="white background ">
            <a:extLst>
              <a:ext uri="{FF2B5EF4-FFF2-40B4-BE49-F238E27FC236}">
                <a16:creationId xmlns:a16="http://schemas.microsoft.com/office/drawing/2014/main" id="{650014A5-0E03-4010-A9FE-164145B5B777}"/>
              </a:ext>
            </a:extLst>
          </p:cNvPr>
          <p:cNvSpPr/>
          <p:nvPr/>
        </p:nvSpPr>
        <p:spPr bwMode="auto">
          <a:xfrm>
            <a:off x="457200" y="2214141"/>
            <a:ext cx="11522075" cy="2217962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1" name="TextBox 24" descr="Systems of Intelligence">
            <a:extLst>
              <a:ext uri="{FF2B5EF4-FFF2-40B4-BE49-F238E27FC236}">
                <a16:creationId xmlns:a16="http://schemas.microsoft.com/office/drawing/2014/main" id="{5DF72565-B4CA-4436-8BA1-B843BE2DA921}"/>
              </a:ext>
            </a:extLst>
          </p:cNvPr>
          <p:cNvSpPr txBox="1"/>
          <p:nvPr/>
        </p:nvSpPr>
        <p:spPr>
          <a:xfrm>
            <a:off x="4484079" y="1970007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0" y="0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Web-Pages Structures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033256" cy="15263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形</a:t>
            </a: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仿真 自然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Design Direction: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6F6B48-B178-47F6-8C7C-CDD7AE1C6DDE}"/>
              </a:ext>
            </a:extLst>
          </p:cNvPr>
          <p:cNvSpPr txBox="1">
            <a:spLocks/>
          </p:cNvSpPr>
          <p:nvPr/>
        </p:nvSpPr>
        <p:spPr>
          <a:xfrm>
            <a:off x="4999725" y="3525420"/>
            <a:ext cx="5033256" cy="15263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态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呈现 和谐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060A1B54-1DA8-4A2E-B4B4-C62904D79C2D}"/>
              </a:ext>
            </a:extLst>
          </p:cNvPr>
          <p:cNvSpPr txBox="1"/>
          <p:nvPr/>
        </p:nvSpPr>
        <p:spPr>
          <a:xfrm>
            <a:off x="4464062" y="2000499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引用</a:t>
            </a: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Prism.js </a:t>
            </a: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代码高亮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2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67194E-6 2.31049E-6 L 4.67194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0332E-6 2.31049E-6 L 1.00332E-6 0.2501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  <p:bldP spid="19" grpId="0"/>
      <p:bldP spid="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blue rectangle">
            <a:extLst>
              <a:ext uri="{FF2B5EF4-FFF2-40B4-BE49-F238E27FC236}">
                <a16:creationId xmlns:a16="http://schemas.microsoft.com/office/drawing/2014/main" id="{D7F0B542-6A5A-4BCD-BEF3-874F5DEC8A4A}"/>
              </a:ext>
            </a:extLst>
          </p:cNvPr>
          <p:cNvSpPr/>
          <p:nvPr/>
        </p:nvSpPr>
        <p:spPr bwMode="auto">
          <a:xfrm>
            <a:off x="2898774" y="2765389"/>
            <a:ext cx="6638926" cy="192024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: Rounded Corners 15" descr="blue circle">
            <a:extLst>
              <a:ext uri="{FF2B5EF4-FFF2-40B4-BE49-F238E27FC236}">
                <a16:creationId xmlns:a16="http://schemas.microsoft.com/office/drawing/2014/main" id="{1C35F4F0-3672-4DB3-B77A-B19050247C24}"/>
              </a:ext>
            </a:extLst>
          </p:cNvPr>
          <p:cNvSpPr/>
          <p:nvPr/>
        </p:nvSpPr>
        <p:spPr bwMode="auto">
          <a:xfrm>
            <a:off x="8527097" y="2762251"/>
            <a:ext cx="1920240" cy="1923378"/>
          </a:xfrm>
          <a:prstGeom prst="roundRect">
            <a:avLst>
              <a:gd name="adj" fmla="val 50000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: Rounded Corners 12" descr="blue circle">
            <a:extLst>
              <a:ext uri="{FF2B5EF4-FFF2-40B4-BE49-F238E27FC236}">
                <a16:creationId xmlns:a16="http://schemas.microsoft.com/office/drawing/2014/main" id="{9ADE32D9-E0F2-4CC7-9843-536678681E80}"/>
              </a:ext>
            </a:extLst>
          </p:cNvPr>
          <p:cNvSpPr/>
          <p:nvPr/>
        </p:nvSpPr>
        <p:spPr bwMode="auto">
          <a:xfrm>
            <a:off x="1989137" y="2762251"/>
            <a:ext cx="1920240" cy="1923378"/>
          </a:xfrm>
          <a:prstGeom prst="roundRect">
            <a:avLst>
              <a:gd name="adj" fmla="val 50000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0FF22-2200-47CC-A9B7-6EB4B1EDA9D6}"/>
              </a:ext>
            </a:extLst>
          </p:cNvPr>
          <p:cNvSpPr txBox="1"/>
          <p:nvPr/>
        </p:nvSpPr>
        <p:spPr>
          <a:xfrm>
            <a:off x="2171829" y="3335075"/>
            <a:ext cx="2389832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X</a:t>
            </a:r>
            <a:r>
              <a:rPr kumimoji="0" lang="en-US" sz="2400" b="0" i="0" u="none" strike="noStrike" kern="1200" cap="none" spc="3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 Y</a:t>
            </a:r>
            <a:r>
              <a:rPr lang="zh-CN" altLang="en-US" sz="2400" spc="3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轴</a:t>
            </a:r>
            <a:endParaRPr lang="en-US" altLang="zh-CN" sz="2400" spc="3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30" noProof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平整对齐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C6A56CD7-2714-41EB-9947-1FB1991D3C8A}"/>
              </a:ext>
            </a:extLst>
          </p:cNvPr>
          <p:cNvSpPr txBox="1"/>
          <p:nvPr/>
        </p:nvSpPr>
        <p:spPr>
          <a:xfrm>
            <a:off x="4833277" y="3377409"/>
            <a:ext cx="2389832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居中</a:t>
            </a:r>
            <a:endParaRPr kumimoji="0" lang="en-US" altLang="zh-CN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30" noProof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自适应宽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4BD5C903-AE30-4FBE-8705-061880EE1B0B}"/>
              </a:ext>
            </a:extLst>
          </p:cNvPr>
          <p:cNvSpPr txBox="1"/>
          <p:nvPr/>
        </p:nvSpPr>
        <p:spPr>
          <a:xfrm>
            <a:off x="7457658" y="3345375"/>
            <a:ext cx="2389832" cy="75713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Z</a:t>
            </a: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轴</a:t>
            </a:r>
            <a:endParaRPr kumimoji="0" lang="en-US" altLang="zh-CN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3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部件</a:t>
            </a:r>
            <a:r>
              <a:rPr kumimoji="0" lang="zh-CN" altLang="en-US" sz="2400" b="0" i="0" u="none" strike="noStrike" kern="120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分层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C3F81E-B044-4DA7-BB6B-7DE06DB5B09B}"/>
              </a:ext>
            </a:extLst>
          </p:cNvPr>
          <p:cNvSpPr/>
          <p:nvPr/>
        </p:nvSpPr>
        <p:spPr>
          <a:xfrm>
            <a:off x="823336" y="1874279"/>
            <a:ext cx="10338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30" dirty="0">
                <a:solidFill>
                  <a:srgbClr val="002050"/>
                </a:solidFill>
                <a:latin typeface="Segoe UI Semilight"/>
                <a:cs typeface="Segoe UI" pitchFamily="34" charset="0"/>
              </a:rPr>
              <a:t>Material-Design</a:t>
            </a:r>
          </a:p>
        </p:txBody>
      </p:sp>
      <p:cxnSp>
        <p:nvCxnSpPr>
          <p:cNvPr id="11" name="Straight Connector 10" descr="vetical seperator">
            <a:extLst>
              <a:ext uri="{FF2B5EF4-FFF2-40B4-BE49-F238E27FC236}">
                <a16:creationId xmlns:a16="http://schemas.microsoft.com/office/drawing/2014/main" id="{E67AB0C2-A009-470C-B596-00EEFB6F9DE1}"/>
              </a:ext>
            </a:extLst>
          </p:cNvPr>
          <p:cNvCxnSpPr>
            <a:cxnSpLocks/>
          </p:cNvCxnSpPr>
          <p:nvPr/>
        </p:nvCxnSpPr>
        <p:spPr>
          <a:xfrm>
            <a:off x="4519446" y="3313342"/>
            <a:ext cx="0" cy="821197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vetical seperator">
            <a:extLst>
              <a:ext uri="{FF2B5EF4-FFF2-40B4-BE49-F238E27FC236}">
                <a16:creationId xmlns:a16="http://schemas.microsoft.com/office/drawing/2014/main" id="{C33D5F04-D291-4A4F-AF3E-3312067DB390}"/>
              </a:ext>
            </a:extLst>
          </p:cNvPr>
          <p:cNvCxnSpPr>
            <a:cxnSpLocks/>
          </p:cNvCxnSpPr>
          <p:nvPr/>
        </p:nvCxnSpPr>
        <p:spPr>
          <a:xfrm>
            <a:off x="7457658" y="3377168"/>
            <a:ext cx="0" cy="73593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A123254F-2D19-412B-AD6F-0A422B9B94B2}"/>
              </a:ext>
            </a:extLst>
          </p:cNvPr>
          <p:cNvSpPr txBox="1">
            <a:spLocks/>
          </p:cNvSpPr>
          <p:nvPr/>
        </p:nvSpPr>
        <p:spPr>
          <a:xfrm>
            <a:off x="1278814" y="543467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容器</a:t>
            </a:r>
            <a:endParaRPr lang="en-US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0BEA4BA-834C-4346-8519-866529A8E4A0}"/>
              </a:ext>
            </a:extLst>
          </p:cNvPr>
          <p:cNvSpPr txBox="1">
            <a:spLocks/>
          </p:cNvSpPr>
          <p:nvPr/>
        </p:nvSpPr>
        <p:spPr>
          <a:xfrm>
            <a:off x="-1279761" y="55406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4290430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0457E-6 4.25783E-6 L -0.26283 4.25783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4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0457E-6 4.25783E-6 L 0.26283 4.25783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88307E-6 -3.24557E-6 L -3.88307E-6 0.09624 " pathEditMode="relative" rAng="0" ptsTypes="AA">
                                      <p:cBhvr>
                                        <p:cTn id="21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3321E-6 3.00045E-6 L 4.73321E-6 0.09623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15471E-6 4.99319E-6 L -2.15471E-6 0.09623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2642E-6 1.22106E-6 L 4.52642E-6 0.09623 " pathEditMode="relative" rAng="0" ptsTypes="AA">
                                      <p:cBhvr>
                                        <p:cTn id="36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8192E-6 4.25783E-6 L 2.38192E-6 0.0962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64309E-6 3.73581E-6 L -3.64309E-6 0.09623 " pathEditMode="relative" rAng="0" ptsTypes="AA">
                                      <p:cBhvr>
                                        <p:cTn id="46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6" grpId="1" animBg="1"/>
      <p:bldP spid="13" grpId="0" animBg="1"/>
      <p:bldP spid="13" grpId="1" animBg="1"/>
      <p:bldP spid="25" grpId="0"/>
      <p:bldP spid="25" grpId="1"/>
      <p:bldP spid="26" grpId="0"/>
      <p:bldP spid="26" grpId="1"/>
      <p:bldP spid="27" grpId="0"/>
      <p:bldP spid="27" grpId="1"/>
      <p:bldP spid="36" grpId="0"/>
      <p:bldP spid="3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96B201E2-3ED7-4A02-A1A5-5F78E3F11A64}"/>
              </a:ext>
            </a:extLst>
          </p:cNvPr>
          <p:cNvSpPr txBox="1">
            <a:spLocks/>
          </p:cNvSpPr>
          <p:nvPr/>
        </p:nvSpPr>
        <p:spPr>
          <a:xfrm>
            <a:off x="273844" y="1217238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4400" dirty="0"/>
              <a:t>空间感</a:t>
            </a:r>
            <a:endParaRPr lang="en-US" sz="4400" dirty="0"/>
          </a:p>
        </p:txBody>
      </p:sp>
      <p:pic>
        <p:nvPicPr>
          <p:cNvPr id="6" name="- Material Design - Material design ">
            <a:hlinkClick r:id="" action="ppaction://media"/>
            <a:extLst>
              <a:ext uri="{FF2B5EF4-FFF2-40B4-BE49-F238E27FC236}">
                <a16:creationId xmlns:a16="http://schemas.microsoft.com/office/drawing/2014/main" id="{1484A32A-2734-49C6-913B-3EAF19501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0825" y="2176606"/>
            <a:ext cx="9154823" cy="43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6264E-6 L 0 0.0962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CD295F-2314-4D6B-A4F2-3A6BDC4E9816}"/>
              </a:ext>
            </a:extLst>
          </p:cNvPr>
          <p:cNvSpPr/>
          <p:nvPr/>
        </p:nvSpPr>
        <p:spPr>
          <a:xfrm>
            <a:off x="3058221" y="4148946"/>
            <a:ext cx="2103781" cy="738664"/>
          </a:xfrm>
          <a:prstGeom prst="rect">
            <a:avLst/>
          </a:prstGeom>
        </p:spPr>
        <p:txBody>
          <a:bodyPr wrap="none" lIns="182880" tIns="146304" rIns="182880" bIns="146304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3200" spc="-30" dirty="0">
                <a:gradFill>
                  <a:gsLst>
                    <a:gs pos="22951">
                      <a:schemeClr val="tx2"/>
                    </a:gs>
                    <a:gs pos="27869">
                      <a:schemeClr val="tx2"/>
                    </a:gs>
                  </a:gsLst>
                  <a:lin ang="5400000" scaled="1"/>
                </a:gradFill>
                <a:latin typeface="Segoe UI Semilight"/>
              </a:rPr>
              <a:t>指引 跳转</a:t>
            </a:r>
            <a:endParaRPr lang="en-US" sz="3200" spc="-30" dirty="0">
              <a:gradFill>
                <a:gsLst>
                  <a:gs pos="22951">
                    <a:schemeClr val="tx2"/>
                  </a:gs>
                  <a:gs pos="27869">
                    <a:schemeClr val="tx2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BAC808-1559-495B-ABEE-C61F5BB20148}"/>
              </a:ext>
            </a:extLst>
          </p:cNvPr>
          <p:cNvSpPr txBox="1">
            <a:spLocks/>
          </p:cNvSpPr>
          <p:nvPr/>
        </p:nvSpPr>
        <p:spPr>
          <a:xfrm>
            <a:off x="3017873" y="2115167"/>
            <a:ext cx="9143966" cy="917575"/>
          </a:xfrm>
          <a:prstGeom prst="rect">
            <a:avLst/>
          </a:prstGeom>
        </p:spPr>
        <p:txBody>
          <a:bodyPr vert="horz" wrap="square" lIns="182880" tIns="146304" rIns="182880" bIns="14630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12"/>
              </a:spcAft>
              <a:defRPr/>
            </a:pPr>
            <a:r>
              <a:rPr lang="en-US" dirty="0"/>
              <a:t>N</a:t>
            </a:r>
            <a:r>
              <a:rPr lang="en-US" altLang="zh-CN" dirty="0"/>
              <a:t>avigation  </a:t>
            </a:r>
            <a:r>
              <a:rPr lang="zh-CN" altLang="en-US" dirty="0"/>
              <a:t>顶部导航栏</a:t>
            </a:r>
            <a:endParaRPr lang="en-US" dirty="0"/>
          </a:p>
        </p:txBody>
      </p:sp>
      <p:cxnSp>
        <p:nvCxnSpPr>
          <p:cNvPr id="14" name="Straight Connector 13" descr="vetical connector">
            <a:extLst>
              <a:ext uri="{FF2B5EF4-FFF2-40B4-BE49-F238E27FC236}">
                <a16:creationId xmlns:a16="http://schemas.microsoft.com/office/drawing/2014/main" id="{46421C28-7C2A-4F1F-ACFE-015B97561B35}"/>
              </a:ext>
            </a:extLst>
          </p:cNvPr>
          <p:cNvCxnSpPr/>
          <p:nvPr/>
        </p:nvCxnSpPr>
        <p:spPr>
          <a:xfrm>
            <a:off x="2743555" y="2308529"/>
            <a:ext cx="0" cy="23774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D846324-9E0C-43FC-A9E1-E0141F3699FC}"/>
              </a:ext>
            </a:extLst>
          </p:cNvPr>
          <p:cNvSpPr/>
          <p:nvPr/>
        </p:nvSpPr>
        <p:spPr bwMode="auto">
          <a:xfrm>
            <a:off x="720108" y="2845608"/>
            <a:ext cx="1303338" cy="1303338"/>
          </a:xfrm>
          <a:prstGeom prst="ellipse">
            <a:avLst/>
          </a:prstGeom>
          <a:solidFill>
            <a:srgbClr val="4DD59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81E7389D-50C5-4330-A108-21D131E5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892" y="3032742"/>
            <a:ext cx="962406" cy="962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C23522-0881-4C12-B158-B073A6CC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233" y="845531"/>
            <a:ext cx="6723809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CD295F-2314-4D6B-A4F2-3A6BDC4E9816}"/>
              </a:ext>
            </a:extLst>
          </p:cNvPr>
          <p:cNvSpPr/>
          <p:nvPr/>
        </p:nvSpPr>
        <p:spPr>
          <a:xfrm>
            <a:off x="3017872" y="3765760"/>
            <a:ext cx="3025187" cy="1092607"/>
          </a:xfrm>
          <a:prstGeom prst="rect">
            <a:avLst/>
          </a:prstGeom>
        </p:spPr>
        <p:txBody>
          <a:bodyPr wrap="none" lIns="182880" tIns="146304" rIns="182880" bIns="146304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3200" spc="-30" dirty="0">
                <a:gradFill>
                  <a:gsLst>
                    <a:gs pos="22951">
                      <a:schemeClr val="tx2"/>
                    </a:gs>
                    <a:gs pos="27869">
                      <a:schemeClr val="tx2"/>
                    </a:gs>
                  </a:gsLst>
                  <a:lin ang="5400000" scaled="1"/>
                </a:gradFill>
                <a:latin typeface="Segoe UI Semilight"/>
              </a:rPr>
              <a:t>分类 整合 条理</a:t>
            </a:r>
            <a:endParaRPr lang="en-US" altLang="zh-CN" sz="3200" spc="-30" dirty="0">
              <a:gradFill>
                <a:gsLst>
                  <a:gs pos="22951">
                    <a:schemeClr val="tx2"/>
                  </a:gs>
                  <a:gs pos="27869">
                    <a:schemeClr val="tx2"/>
                  </a:gs>
                </a:gsLst>
                <a:lin ang="5400000" scaled="1"/>
              </a:gradFill>
              <a:latin typeface="Segoe UI Semilight"/>
            </a:endParaRPr>
          </a:p>
          <a:p>
            <a:pPr defTabSz="932563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000" dirty="0">
                <a:ln w="3175">
                  <a:noFill/>
                </a:ln>
                <a:gradFill>
                  <a:gsLst>
                    <a:gs pos="4372">
                      <a:schemeClr val="tx1"/>
                    </a:gs>
                    <a:gs pos="14754">
                      <a:schemeClr val="tx1"/>
                    </a:gs>
                  </a:gsLst>
                  <a:lin ang="5400000" scaled="1"/>
                </a:gradFill>
                <a:cs typeface="Segoe UI" pitchFamily="34" charset="0"/>
              </a:rPr>
              <a:t>提升可读性 易用性 </a:t>
            </a:r>
            <a:endParaRPr lang="en-US" altLang="zh-CN" sz="2000" dirty="0">
              <a:ln w="3175">
                <a:noFill/>
              </a:ln>
              <a:gradFill>
                <a:gsLst>
                  <a:gs pos="4372">
                    <a:schemeClr val="tx1"/>
                  </a:gs>
                  <a:gs pos="14754">
                    <a:schemeClr val="tx1"/>
                  </a:gs>
                </a:gsLst>
                <a:lin ang="5400000" scaled="1"/>
              </a:gradFill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BAC808-1559-495B-ABEE-C61F5BB20148}"/>
              </a:ext>
            </a:extLst>
          </p:cNvPr>
          <p:cNvSpPr txBox="1">
            <a:spLocks/>
          </p:cNvSpPr>
          <p:nvPr/>
        </p:nvSpPr>
        <p:spPr>
          <a:xfrm>
            <a:off x="3017873" y="2115167"/>
            <a:ext cx="9143966" cy="917575"/>
          </a:xfrm>
          <a:prstGeom prst="rect">
            <a:avLst/>
          </a:prstGeom>
        </p:spPr>
        <p:txBody>
          <a:bodyPr vert="horz" wrap="square" lIns="182880" tIns="146304" rIns="182880" bIns="14630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12"/>
              </a:spcAft>
              <a:defRPr/>
            </a:pPr>
            <a:r>
              <a:rPr lang="zh-CN" altLang="en-US" dirty="0"/>
              <a:t>侧面抽屉导航栏</a:t>
            </a:r>
            <a:endParaRPr lang="en-US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46421C28-7C2A-4F1F-ACFE-015B97561B35}"/>
              </a:ext>
            </a:extLst>
          </p:cNvPr>
          <p:cNvCxnSpPr/>
          <p:nvPr/>
        </p:nvCxnSpPr>
        <p:spPr>
          <a:xfrm>
            <a:off x="2743555" y="2308529"/>
            <a:ext cx="0" cy="23774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 descr="Blue oval">
            <a:extLst>
              <a:ext uri="{FF2B5EF4-FFF2-40B4-BE49-F238E27FC236}">
                <a16:creationId xmlns:a16="http://schemas.microsoft.com/office/drawing/2014/main" id="{5D846324-9E0C-43FC-A9E1-E0141F3699FC}"/>
              </a:ext>
            </a:extLst>
          </p:cNvPr>
          <p:cNvSpPr/>
          <p:nvPr/>
        </p:nvSpPr>
        <p:spPr bwMode="auto">
          <a:xfrm>
            <a:off x="720108" y="2845608"/>
            <a:ext cx="1303338" cy="1303338"/>
          </a:xfrm>
          <a:prstGeom prst="ellipse">
            <a:avLst/>
          </a:prstGeom>
          <a:solidFill>
            <a:srgbClr val="4DD59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A4F5FCD-6797-4AFC-9A23-84288A3FD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309" y="2977781"/>
            <a:ext cx="1038936" cy="10389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ABD2AF-831A-4A73-ACB8-CDD205FFA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285" y="1616296"/>
            <a:ext cx="2323809" cy="3761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896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 descr="Oval shape">
            <a:extLst>
              <a:ext uri="{FF2B5EF4-FFF2-40B4-BE49-F238E27FC236}">
                <a16:creationId xmlns:a16="http://schemas.microsoft.com/office/drawing/2014/main" id="{430B3C22-A3DD-409D-A822-0A68CAFA73B3}"/>
              </a:ext>
            </a:extLst>
          </p:cNvPr>
          <p:cNvSpPr/>
          <p:nvPr/>
        </p:nvSpPr>
        <p:spPr bwMode="auto">
          <a:xfrm>
            <a:off x="3233786" y="1776711"/>
            <a:ext cx="3466192" cy="3466190"/>
          </a:xfrm>
          <a:prstGeom prst="ellipse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 descr="Oval shape">
            <a:extLst>
              <a:ext uri="{FF2B5EF4-FFF2-40B4-BE49-F238E27FC236}">
                <a16:creationId xmlns:a16="http://schemas.microsoft.com/office/drawing/2014/main" id="{5B443BB7-5B22-4654-9D3D-90457B771A79}"/>
              </a:ext>
            </a:extLst>
          </p:cNvPr>
          <p:cNvSpPr/>
          <p:nvPr/>
        </p:nvSpPr>
        <p:spPr bwMode="auto">
          <a:xfrm>
            <a:off x="6143209" y="1776711"/>
            <a:ext cx="3466192" cy="3466190"/>
          </a:xfrm>
          <a:prstGeom prst="ellipse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D0B49B-C247-4F7B-9088-62D9814EE015}"/>
              </a:ext>
            </a:extLst>
          </p:cNvPr>
          <p:cNvSpPr txBox="1"/>
          <p:nvPr/>
        </p:nvSpPr>
        <p:spPr>
          <a:xfrm>
            <a:off x="3915740" y="3744586"/>
            <a:ext cx="2102292" cy="112693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Opensource</a:t>
            </a:r>
          </a:p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CSS Frame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7A06FB-E82A-4BDD-A541-9CFD85266D9B}"/>
              </a:ext>
            </a:extLst>
          </p:cNvPr>
          <p:cNvSpPr txBox="1"/>
          <p:nvPr/>
        </p:nvSpPr>
        <p:spPr>
          <a:xfrm>
            <a:off x="7109503" y="3744586"/>
            <a:ext cx="1533611" cy="112693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</a:t>
            </a:r>
            <a:r>
              <a:rPr lang="en-US" altLang="zh-CN" sz="2745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ersion</a:t>
            </a:r>
          </a:p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Iteration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857D633-4E8A-43D9-BA15-73512B339B9E}"/>
              </a:ext>
            </a:extLst>
          </p:cNvPr>
          <p:cNvSpPr/>
          <p:nvPr/>
        </p:nvSpPr>
        <p:spPr bwMode="auto">
          <a:xfrm>
            <a:off x="4946761" y="3087958"/>
            <a:ext cx="166088" cy="143179"/>
          </a:xfrm>
          <a:prstGeom prst="triangl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B11FF41-88DB-4688-8CF1-E9CE470EA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3994" y="2358810"/>
            <a:ext cx="1385776" cy="138577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54424A4-934C-43BA-929E-76637397B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7819" y="2524489"/>
            <a:ext cx="1126938" cy="1126938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AC8CF846-C6DF-41C9-B712-24AEC725F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2356" y="5083418"/>
            <a:ext cx="1388695" cy="1388695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51C6089E-4BB0-47D1-8CD8-C9F13C3BD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9401" y="5083416"/>
            <a:ext cx="1566819" cy="13886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AD3690-C2EA-45B3-9DB4-79BA804EC87D}"/>
              </a:ext>
            </a:extLst>
          </p:cNvPr>
          <p:cNvSpPr txBox="1"/>
          <p:nvPr/>
        </p:nvSpPr>
        <p:spPr>
          <a:xfrm>
            <a:off x="5659770" y="6047381"/>
            <a:ext cx="1611284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4000" dirty="0">
                <a:solidFill>
                  <a:srgbClr val="FF339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MDUI</a:t>
            </a:r>
            <a:endParaRPr lang="zh-CN" altLang="en-US" sz="4000" dirty="0" err="1">
              <a:solidFill>
                <a:srgbClr val="FF3399"/>
              </a:solidFill>
              <a:latin typeface="Source Code Pro" panose="020B0509030403020204" pitchFamily="49" charset="0"/>
              <a:cs typeface="Segoe UI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5FD04-6619-42D9-8137-D5046121DE26}"/>
              </a:ext>
            </a:extLst>
          </p:cNvPr>
          <p:cNvSpPr txBox="1"/>
          <p:nvPr/>
        </p:nvSpPr>
        <p:spPr>
          <a:xfrm>
            <a:off x="1711405" y="6339683"/>
            <a:ext cx="14705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Ionicons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FA659F-651F-417F-BFCB-6EB6830EFED4}"/>
              </a:ext>
            </a:extLst>
          </p:cNvPr>
          <p:cNvSpPr txBox="1"/>
          <p:nvPr/>
        </p:nvSpPr>
        <p:spPr>
          <a:xfrm>
            <a:off x="8264920" y="6472112"/>
            <a:ext cx="42557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Material Design for Bootstrap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90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36559E-7 1.16205E-6 L -4.36559E-7 0.02565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2305E-6 1.16205E-6 L 4.12305E-6 0.02565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74E-6 -2.90513E-6 L 3.33674E-6 -0.07217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74E-6 -2.90513E-6 L 3.33674E-6 -0.07217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74E-6 -2.90513E-6 L 3.33674E-6 -0.07217 " pathEditMode="relative" rAng="0" ptsTypes="AA">
                                      <p:cBhvr>
                                        <p:cTn id="4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74E-6 -2.90513E-6 L 3.33674E-6 -0.07217 " pathEditMode="relative" rAng="0" ptsTypes="AA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74E-6 -2.90513E-6 L 3.33674E-6 -0.07217 " pathEditMode="relative" rAng="0" ptsTypes="AA">
                                      <p:cBhvr>
                                        <p:cTn id="50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5" grpId="0"/>
      <p:bldP spid="35" grpId="1"/>
      <p:bldP spid="36" grpId="0"/>
      <p:bldP spid="36" grpId="1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734BCA04-7B40-4EEA-99E3-4FFD15DAF4BE}"/>
              </a:ext>
            </a:extLst>
          </p:cNvPr>
          <p:cNvSpPr txBox="1">
            <a:spLocks/>
          </p:cNvSpPr>
          <p:nvPr/>
        </p:nvSpPr>
        <p:spPr>
          <a:xfrm>
            <a:off x="3017873" y="2115167"/>
            <a:ext cx="9143966" cy="917575"/>
          </a:xfrm>
          <a:prstGeom prst="rect">
            <a:avLst/>
          </a:prstGeom>
        </p:spPr>
        <p:txBody>
          <a:bodyPr vert="horz" wrap="square" lIns="182880" tIns="146304" rIns="182880" bIns="14630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12"/>
              </a:spcAft>
              <a:defRPr/>
            </a:pPr>
            <a:r>
              <a:rPr lang="zh-CN" altLang="en-US" dirty="0"/>
              <a:t>侧面抽屉导航栏</a:t>
            </a:r>
            <a:endParaRPr lang="en-US" dirty="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E44CB4B3-73F2-4507-B677-CAC4B15774C6}"/>
              </a:ext>
            </a:extLst>
          </p:cNvPr>
          <p:cNvSpPr/>
          <p:nvPr/>
        </p:nvSpPr>
        <p:spPr>
          <a:xfrm>
            <a:off x="3017872" y="3765760"/>
            <a:ext cx="3025187" cy="1092607"/>
          </a:xfrm>
          <a:prstGeom prst="rect">
            <a:avLst/>
          </a:prstGeom>
        </p:spPr>
        <p:txBody>
          <a:bodyPr wrap="none" lIns="182880" tIns="146304" rIns="182880" bIns="146304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3200" spc="-30" dirty="0">
                <a:gradFill>
                  <a:gsLst>
                    <a:gs pos="22951">
                      <a:schemeClr val="tx2"/>
                    </a:gs>
                    <a:gs pos="27869">
                      <a:schemeClr val="tx2"/>
                    </a:gs>
                  </a:gsLst>
                  <a:lin ang="5400000" scaled="1"/>
                </a:gradFill>
                <a:latin typeface="Segoe UI Semilight"/>
              </a:rPr>
              <a:t>分类 整合 条理</a:t>
            </a:r>
            <a:endParaRPr lang="en-US" altLang="zh-CN" sz="3200" spc="-30" dirty="0">
              <a:gradFill>
                <a:gsLst>
                  <a:gs pos="22951">
                    <a:schemeClr val="tx2"/>
                  </a:gs>
                  <a:gs pos="27869">
                    <a:schemeClr val="tx2"/>
                  </a:gs>
                </a:gsLst>
                <a:lin ang="5400000" scaled="1"/>
              </a:gradFill>
              <a:latin typeface="Segoe UI Semilight"/>
            </a:endParaRPr>
          </a:p>
          <a:p>
            <a:pPr defTabSz="932563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000" dirty="0">
                <a:ln w="3175">
                  <a:noFill/>
                </a:ln>
                <a:gradFill>
                  <a:gsLst>
                    <a:gs pos="4372">
                      <a:schemeClr val="tx1"/>
                    </a:gs>
                    <a:gs pos="14754">
                      <a:schemeClr val="tx1"/>
                    </a:gs>
                  </a:gsLst>
                  <a:lin ang="5400000" scaled="1"/>
                </a:gradFill>
                <a:cs typeface="Segoe UI" pitchFamily="34" charset="0"/>
              </a:rPr>
              <a:t>提升可读性 易用性 </a:t>
            </a:r>
            <a:endParaRPr lang="en-US" altLang="zh-CN" sz="2000" dirty="0">
              <a:ln w="3175">
                <a:noFill/>
              </a:ln>
              <a:gradFill>
                <a:gsLst>
                  <a:gs pos="4372">
                    <a:schemeClr val="tx1"/>
                  </a:gs>
                  <a:gs pos="14754">
                    <a:schemeClr val="tx1"/>
                  </a:gs>
                </a:gsLst>
                <a:lin ang="5400000" scaled="1"/>
              </a:gradFill>
              <a:cs typeface="Segoe UI" pitchFamily="34" charset="0"/>
            </a:endParaRPr>
          </a:p>
        </p:txBody>
      </p:sp>
      <p:cxnSp>
        <p:nvCxnSpPr>
          <p:cNvPr id="29" name="Straight Connector 13" descr="vertical line">
            <a:extLst>
              <a:ext uri="{FF2B5EF4-FFF2-40B4-BE49-F238E27FC236}">
                <a16:creationId xmlns:a16="http://schemas.microsoft.com/office/drawing/2014/main" id="{2584370F-6942-434F-BC8C-223C0B0E905B}"/>
              </a:ext>
            </a:extLst>
          </p:cNvPr>
          <p:cNvCxnSpPr/>
          <p:nvPr/>
        </p:nvCxnSpPr>
        <p:spPr>
          <a:xfrm>
            <a:off x="2743555" y="2308529"/>
            <a:ext cx="0" cy="23774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Oval 11" descr="Blue oval">
            <a:extLst>
              <a:ext uri="{FF2B5EF4-FFF2-40B4-BE49-F238E27FC236}">
                <a16:creationId xmlns:a16="http://schemas.microsoft.com/office/drawing/2014/main" id="{D6BE3336-CA65-43B5-96B7-1B34B5F92E75}"/>
              </a:ext>
            </a:extLst>
          </p:cNvPr>
          <p:cNvSpPr/>
          <p:nvPr/>
        </p:nvSpPr>
        <p:spPr bwMode="auto">
          <a:xfrm>
            <a:off x="720108" y="2845608"/>
            <a:ext cx="1303338" cy="1303338"/>
          </a:xfrm>
          <a:prstGeom prst="ellipse">
            <a:avLst/>
          </a:prstGeom>
          <a:solidFill>
            <a:srgbClr val="4DD59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91B850E7-64C5-4A3F-9B60-5596670E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09" y="2977781"/>
            <a:ext cx="1038936" cy="103893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439EB38-5353-452D-A797-2A9F052A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285" y="1616296"/>
            <a:ext cx="2323809" cy="3761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635" y="-15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Color M</a:t>
            </a:r>
            <a:r>
              <a:rPr lang="en-US" altLang="zh-CN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atching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235990" cy="97767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色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  <a:latin typeface="+mn-lt"/>
              </a:rPr>
              <a:t>甄选 循理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67B9D93B-8AA5-497A-8393-E8D8CCFA7D7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Design Direction: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A736F37-4CB4-497A-A06B-B0E27465CBF7}"/>
              </a:ext>
            </a:extLst>
          </p:cNvPr>
          <p:cNvSpPr txBox="1">
            <a:spLocks/>
          </p:cNvSpPr>
          <p:nvPr/>
        </p:nvSpPr>
        <p:spPr>
          <a:xfrm>
            <a:off x="4999725" y="3525420"/>
            <a:ext cx="5033256" cy="15263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搭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相织 组合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289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84555E-6 -1.36178E-8 L -4.84555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0332E-6 2.31049E-6 L 1.00332E-6 0.2501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71" grpId="0"/>
      <p:bldP spid="71" grpId="1"/>
      <p:bldP spid="33" grpId="0"/>
      <p:bldP spid="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MS cloud text">
            <a:extLst>
              <a:ext uri="{FF2B5EF4-FFF2-40B4-BE49-F238E27FC236}">
                <a16:creationId xmlns:a16="http://schemas.microsoft.com/office/drawing/2014/main" id="{F343ACD1-DF6E-4331-81E1-D696633C6DC0}"/>
              </a:ext>
            </a:extLst>
          </p:cNvPr>
          <p:cNvSpPr txBox="1">
            <a:spLocks/>
          </p:cNvSpPr>
          <p:nvPr/>
        </p:nvSpPr>
        <p:spPr>
          <a:xfrm>
            <a:off x="3546426" y="2887317"/>
            <a:ext cx="5381490" cy="10115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7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spc="-102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How colorful</a:t>
            </a:r>
          </a:p>
          <a:p>
            <a:endParaRPr lang="en-US" dirty="0"/>
          </a:p>
        </p:txBody>
      </p:sp>
      <p:cxnSp>
        <p:nvCxnSpPr>
          <p:cNvPr id="370" name="Straight Connector 369" descr="connector line"/>
          <p:cNvCxnSpPr>
            <a:cxnSpLocks/>
          </p:cNvCxnSpPr>
          <p:nvPr/>
        </p:nvCxnSpPr>
        <p:spPr>
          <a:xfrm flipH="1" flipV="1">
            <a:off x="6070600" y="-321733"/>
            <a:ext cx="110067" cy="12700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4" name="Straight Connector 363" descr="connector line"/>
          <p:cNvCxnSpPr>
            <a:cxnSpLocks/>
          </p:cNvCxnSpPr>
          <p:nvPr/>
        </p:nvCxnSpPr>
        <p:spPr>
          <a:xfrm>
            <a:off x="9618133" y="2175933"/>
            <a:ext cx="1828800" cy="133773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0" name="Straight Connector 359" descr="connector line"/>
          <p:cNvCxnSpPr>
            <a:cxnSpLocks/>
          </p:cNvCxnSpPr>
          <p:nvPr/>
        </p:nvCxnSpPr>
        <p:spPr>
          <a:xfrm>
            <a:off x="2506133" y="2091267"/>
            <a:ext cx="706967" cy="85513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 descr="connector line"/>
          <p:cNvCxnSpPr>
            <a:cxnSpLocks/>
          </p:cNvCxnSpPr>
          <p:nvPr/>
        </p:nvCxnSpPr>
        <p:spPr>
          <a:xfrm>
            <a:off x="1405467" y="6043083"/>
            <a:ext cx="118533" cy="111125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5" name="Straight Connector 354" descr="connector line"/>
          <p:cNvCxnSpPr>
            <a:cxnSpLocks/>
          </p:cNvCxnSpPr>
          <p:nvPr/>
        </p:nvCxnSpPr>
        <p:spPr>
          <a:xfrm flipH="1" flipV="1">
            <a:off x="-38100" y="5643033"/>
            <a:ext cx="1430868" cy="4064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0" name="Straight Connector 349" descr="connector line"/>
          <p:cNvCxnSpPr/>
          <p:nvPr/>
        </p:nvCxnSpPr>
        <p:spPr>
          <a:xfrm>
            <a:off x="11805791" y="1679405"/>
            <a:ext cx="784142" cy="43033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5" name="Straight Connector 344" descr="connector line"/>
          <p:cNvCxnSpPr>
            <a:cxnSpLocks/>
          </p:cNvCxnSpPr>
          <p:nvPr/>
        </p:nvCxnSpPr>
        <p:spPr>
          <a:xfrm>
            <a:off x="11391900" y="461433"/>
            <a:ext cx="414867" cy="1202267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 descr="connector line"/>
          <p:cNvCxnSpPr>
            <a:cxnSpLocks/>
          </p:cNvCxnSpPr>
          <p:nvPr/>
        </p:nvCxnSpPr>
        <p:spPr>
          <a:xfrm flipH="1" flipV="1">
            <a:off x="833967" y="1841500"/>
            <a:ext cx="1714501" cy="28786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 descr="connector line"/>
          <p:cNvCxnSpPr>
            <a:cxnSpLocks/>
          </p:cNvCxnSpPr>
          <p:nvPr/>
        </p:nvCxnSpPr>
        <p:spPr>
          <a:xfrm flipV="1">
            <a:off x="833967" y="685800"/>
            <a:ext cx="1761066" cy="115146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 descr="connector line"/>
          <p:cNvCxnSpPr>
            <a:cxnSpLocks/>
          </p:cNvCxnSpPr>
          <p:nvPr/>
        </p:nvCxnSpPr>
        <p:spPr>
          <a:xfrm flipV="1">
            <a:off x="2583614" y="685800"/>
            <a:ext cx="1918536" cy="831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 descr="connector line"/>
          <p:cNvCxnSpPr>
            <a:cxnSpLocks/>
          </p:cNvCxnSpPr>
          <p:nvPr/>
        </p:nvCxnSpPr>
        <p:spPr>
          <a:xfrm flipV="1">
            <a:off x="4489450" y="-6349"/>
            <a:ext cx="355600" cy="692149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 descr="connector line"/>
          <p:cNvCxnSpPr>
            <a:cxnSpLocks/>
          </p:cNvCxnSpPr>
          <p:nvPr/>
        </p:nvCxnSpPr>
        <p:spPr>
          <a:xfrm flipV="1">
            <a:off x="10083800" y="467360"/>
            <a:ext cx="1305560" cy="5334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 descr="connector line"/>
          <p:cNvCxnSpPr>
            <a:cxnSpLocks/>
          </p:cNvCxnSpPr>
          <p:nvPr/>
        </p:nvCxnSpPr>
        <p:spPr>
          <a:xfrm flipH="1" flipV="1">
            <a:off x="8651240" y="477520"/>
            <a:ext cx="1412240" cy="53848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 descr="connector line"/>
          <p:cNvCxnSpPr>
            <a:cxnSpLocks/>
          </p:cNvCxnSpPr>
          <p:nvPr/>
        </p:nvCxnSpPr>
        <p:spPr>
          <a:xfrm flipV="1">
            <a:off x="11394440" y="-50800"/>
            <a:ext cx="213360" cy="53848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8" name="Straight Connector 277" descr="connector line"/>
          <p:cNvCxnSpPr>
            <a:cxnSpLocks/>
          </p:cNvCxnSpPr>
          <p:nvPr/>
        </p:nvCxnSpPr>
        <p:spPr>
          <a:xfrm flipH="1">
            <a:off x="7853680" y="487680"/>
            <a:ext cx="807721" cy="135636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 descr="connector line"/>
          <p:cNvCxnSpPr>
            <a:cxnSpLocks/>
          </p:cNvCxnSpPr>
          <p:nvPr/>
        </p:nvCxnSpPr>
        <p:spPr>
          <a:xfrm flipV="1">
            <a:off x="5490633" y="1031222"/>
            <a:ext cx="711572" cy="114047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5" name="Straight Connector 284" descr="connector line"/>
          <p:cNvCxnSpPr>
            <a:cxnSpLocks/>
          </p:cNvCxnSpPr>
          <p:nvPr/>
        </p:nvCxnSpPr>
        <p:spPr>
          <a:xfrm>
            <a:off x="9635067" y="5039783"/>
            <a:ext cx="531283" cy="146473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 descr="connector line"/>
          <p:cNvCxnSpPr>
            <a:cxnSpLocks/>
          </p:cNvCxnSpPr>
          <p:nvPr/>
        </p:nvCxnSpPr>
        <p:spPr>
          <a:xfrm flipV="1">
            <a:off x="10168467" y="5717117"/>
            <a:ext cx="1248833" cy="793752"/>
          </a:xfrm>
          <a:prstGeom prst="line">
            <a:avLst/>
          </a:prstGeom>
          <a:noFill/>
          <a:ln w="15875">
            <a:solidFill>
              <a:srgbClr val="353535">
                <a:alpha val="40000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 descr="connector line"/>
          <p:cNvCxnSpPr>
            <a:cxnSpLocks/>
          </p:cNvCxnSpPr>
          <p:nvPr/>
        </p:nvCxnSpPr>
        <p:spPr>
          <a:xfrm flipV="1">
            <a:off x="8010525" y="5021225"/>
            <a:ext cx="1651949" cy="12563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 descr="connector line"/>
          <p:cNvCxnSpPr>
            <a:cxnSpLocks/>
          </p:cNvCxnSpPr>
          <p:nvPr/>
        </p:nvCxnSpPr>
        <p:spPr>
          <a:xfrm>
            <a:off x="11408833" y="5736167"/>
            <a:ext cx="1025122" cy="12730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 descr="connector line"/>
          <p:cNvCxnSpPr>
            <a:cxnSpLocks/>
          </p:cNvCxnSpPr>
          <p:nvPr/>
        </p:nvCxnSpPr>
        <p:spPr>
          <a:xfrm flipV="1">
            <a:off x="944880" y="3581400"/>
            <a:ext cx="1529080" cy="6096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 descr="connector line"/>
          <p:cNvCxnSpPr>
            <a:cxnSpLocks/>
          </p:cNvCxnSpPr>
          <p:nvPr/>
        </p:nvCxnSpPr>
        <p:spPr>
          <a:xfrm flipH="1">
            <a:off x="2413001" y="3550920"/>
            <a:ext cx="66039" cy="14630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 descr="connector line"/>
          <p:cNvCxnSpPr>
            <a:cxnSpLocks/>
          </p:cNvCxnSpPr>
          <p:nvPr/>
        </p:nvCxnSpPr>
        <p:spPr>
          <a:xfrm flipH="1">
            <a:off x="9587061" y="1016000"/>
            <a:ext cx="500972" cy="109560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 descr="connector line"/>
          <p:cNvCxnSpPr>
            <a:cxnSpLocks/>
          </p:cNvCxnSpPr>
          <p:nvPr/>
        </p:nvCxnSpPr>
        <p:spPr>
          <a:xfrm>
            <a:off x="6202205" y="1031222"/>
            <a:ext cx="1651475" cy="81789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 descr="connector line"/>
          <p:cNvCxnSpPr>
            <a:cxnSpLocks/>
          </p:cNvCxnSpPr>
          <p:nvPr/>
        </p:nvCxnSpPr>
        <p:spPr>
          <a:xfrm flipH="1" flipV="1">
            <a:off x="8205789" y="-128970"/>
            <a:ext cx="465136" cy="61474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 descr="connector line"/>
          <p:cNvCxnSpPr>
            <a:cxnSpLocks/>
          </p:cNvCxnSpPr>
          <p:nvPr/>
        </p:nvCxnSpPr>
        <p:spPr>
          <a:xfrm flipH="1">
            <a:off x="11338086" y="2203234"/>
            <a:ext cx="1313230" cy="1381662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 descr="connector line"/>
          <p:cNvCxnSpPr>
            <a:cxnSpLocks/>
          </p:cNvCxnSpPr>
          <p:nvPr/>
        </p:nvCxnSpPr>
        <p:spPr>
          <a:xfrm flipV="1">
            <a:off x="9893300" y="3496733"/>
            <a:ext cx="1562100" cy="402167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 descr="connector line"/>
          <p:cNvCxnSpPr>
            <a:cxnSpLocks/>
          </p:cNvCxnSpPr>
          <p:nvPr/>
        </p:nvCxnSpPr>
        <p:spPr>
          <a:xfrm flipV="1">
            <a:off x="11396133" y="3484033"/>
            <a:ext cx="25400" cy="224790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1" name="Straight Connector 290" descr="connector line"/>
          <p:cNvCxnSpPr>
            <a:cxnSpLocks/>
          </p:cNvCxnSpPr>
          <p:nvPr/>
        </p:nvCxnSpPr>
        <p:spPr>
          <a:xfrm flipH="1">
            <a:off x="1397000" y="5157682"/>
            <a:ext cx="895103" cy="887518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3" name="Straight Connector 292" descr="connector line"/>
          <p:cNvCxnSpPr>
            <a:cxnSpLocks/>
          </p:cNvCxnSpPr>
          <p:nvPr/>
        </p:nvCxnSpPr>
        <p:spPr>
          <a:xfrm>
            <a:off x="2413000" y="5044440"/>
            <a:ext cx="1310640" cy="100584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5" name="Straight Connector 294" descr="connector line"/>
          <p:cNvCxnSpPr>
            <a:cxnSpLocks/>
          </p:cNvCxnSpPr>
          <p:nvPr/>
        </p:nvCxnSpPr>
        <p:spPr>
          <a:xfrm>
            <a:off x="3723640" y="6050280"/>
            <a:ext cx="370840" cy="100076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0" name="Straight Connector 299" descr="connector line"/>
          <p:cNvCxnSpPr>
            <a:cxnSpLocks/>
          </p:cNvCxnSpPr>
          <p:nvPr/>
        </p:nvCxnSpPr>
        <p:spPr>
          <a:xfrm flipH="1">
            <a:off x="3693160" y="5039360"/>
            <a:ext cx="1341121" cy="101092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4" name="Straight Connector 303" descr="connector line"/>
          <p:cNvCxnSpPr>
            <a:cxnSpLocks/>
          </p:cNvCxnSpPr>
          <p:nvPr/>
        </p:nvCxnSpPr>
        <p:spPr>
          <a:xfrm>
            <a:off x="5044440" y="5049520"/>
            <a:ext cx="1192731" cy="1101023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7" name="Straight Connector 306" descr="connector line"/>
          <p:cNvCxnSpPr>
            <a:cxnSpLocks/>
          </p:cNvCxnSpPr>
          <p:nvPr/>
        </p:nvCxnSpPr>
        <p:spPr>
          <a:xfrm flipH="1" flipV="1">
            <a:off x="-292099" y="3136900"/>
            <a:ext cx="1225549" cy="1054100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0" name="Straight Connector 309" descr="connector line"/>
          <p:cNvCxnSpPr>
            <a:cxnSpLocks/>
          </p:cNvCxnSpPr>
          <p:nvPr/>
        </p:nvCxnSpPr>
        <p:spPr>
          <a:xfrm flipV="1">
            <a:off x="-154004" y="606392"/>
            <a:ext cx="991402" cy="221381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2" name="Straight Connector 311" descr="connector line"/>
          <p:cNvCxnSpPr>
            <a:cxnSpLocks/>
          </p:cNvCxnSpPr>
          <p:nvPr/>
        </p:nvCxnSpPr>
        <p:spPr>
          <a:xfrm flipH="1">
            <a:off x="8373980" y="6256421"/>
            <a:ext cx="77001" cy="904775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5" name="Straight Connector 314" descr="connector line"/>
          <p:cNvCxnSpPr>
            <a:cxnSpLocks/>
          </p:cNvCxnSpPr>
          <p:nvPr/>
        </p:nvCxnSpPr>
        <p:spPr>
          <a:xfrm flipH="1" flipV="1">
            <a:off x="2281288" y="-18854"/>
            <a:ext cx="299987" cy="717354"/>
          </a:xfrm>
          <a:prstGeom prst="line">
            <a:avLst/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4" name="Rectangle 233"/>
          <p:cNvSpPr/>
          <p:nvPr/>
        </p:nvSpPr>
        <p:spPr bwMode="auto">
          <a:xfrm>
            <a:off x="3046003" y="2917465"/>
            <a:ext cx="6344468" cy="21877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7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白 灰 黑</a:t>
            </a:r>
            <a:endParaRPr lang="en-US" altLang="zh-CN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" pitchFamily="34" charset="0"/>
            </a:endParaRPr>
          </a:p>
          <a:p>
            <a:pPr algn="ctr" defTabSz="9327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rPr>
              <a:t>不抢风头 映衬主题 </a:t>
            </a:r>
            <a:endParaRPr lang="en-US" sz="1200" kern="0" spc="50" dirty="0">
              <a:ln w="3175"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Nirmala UI Semilight" panose="020B0402040204020203" pitchFamily="34" charset="0"/>
            </a:endParaRPr>
          </a:p>
        </p:txBody>
      </p:sp>
      <p:sp>
        <p:nvSpPr>
          <p:cNvPr id="214" name="Rectangle 213"/>
          <p:cNvSpPr/>
          <p:nvPr/>
        </p:nvSpPr>
        <p:spPr bwMode="auto">
          <a:xfrm>
            <a:off x="3031422" y="1937638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zh-CN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#DD2C00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 bwMode="auto">
          <a:xfrm>
            <a:off x="6708487" y="803655"/>
            <a:ext cx="1528967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zh-CN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#424242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6708487" y="5863472"/>
            <a:ext cx="1531507" cy="5090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zh-CN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#C62828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10049534" y="1947493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zh-CN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#E0E0E0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2951821" y="4835110"/>
            <a:ext cx="1492174" cy="5402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zh-CN" cap="all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#2E7D32</a:t>
            </a:r>
            <a:endParaRPr lang="en-US" sz="1800" kern="0" spc="5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0" name="Rectangle 249"/>
          <p:cNvSpPr/>
          <p:nvPr/>
        </p:nvSpPr>
        <p:spPr bwMode="auto">
          <a:xfrm>
            <a:off x="10183156" y="4871188"/>
            <a:ext cx="1457431" cy="324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/>
            </a:pPr>
            <a:r>
              <a:rPr lang="en-US" sz="1800" kern="0" spc="5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#0277bd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944C994-1CAC-477B-89E3-C9942A2C6B7B}"/>
              </a:ext>
            </a:extLst>
          </p:cNvPr>
          <p:cNvSpPr/>
          <p:nvPr/>
        </p:nvSpPr>
        <p:spPr bwMode="auto">
          <a:xfrm>
            <a:off x="5840267" y="584918"/>
            <a:ext cx="758952" cy="758952"/>
          </a:xfrm>
          <a:prstGeom prst="ellipse">
            <a:avLst/>
          </a:prstGeom>
          <a:solidFill>
            <a:srgbClr val="4242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2BF9547-0CB2-4D76-A163-D93B1D1A1FC6}"/>
              </a:ext>
            </a:extLst>
          </p:cNvPr>
          <p:cNvSpPr/>
          <p:nvPr/>
        </p:nvSpPr>
        <p:spPr bwMode="auto">
          <a:xfrm>
            <a:off x="9191710" y="1728756"/>
            <a:ext cx="758952" cy="758952"/>
          </a:xfrm>
          <a:prstGeom prst="ellipse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EEB3180-9ADC-4429-B749-04B305A82E4F}"/>
              </a:ext>
            </a:extLst>
          </p:cNvPr>
          <p:cNvSpPr/>
          <p:nvPr/>
        </p:nvSpPr>
        <p:spPr bwMode="auto">
          <a:xfrm>
            <a:off x="5837261" y="5654238"/>
            <a:ext cx="758952" cy="758952"/>
          </a:xfrm>
          <a:prstGeom prst="ellipse">
            <a:avLst/>
          </a:prstGeom>
          <a:solidFill>
            <a:srgbClr val="C6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730BA5E-790A-4D17-9FE6-838CC80515E2}"/>
              </a:ext>
            </a:extLst>
          </p:cNvPr>
          <p:cNvSpPr/>
          <p:nvPr/>
        </p:nvSpPr>
        <p:spPr bwMode="auto">
          <a:xfrm>
            <a:off x="9249700" y="4646526"/>
            <a:ext cx="758952" cy="758952"/>
          </a:xfrm>
          <a:prstGeom prst="ellipse">
            <a:avLst/>
          </a:prstGeom>
          <a:solidFill>
            <a:srgbClr val="0277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Oval 160" descr="dot">
            <a:extLst>
              <a:ext uri="{FF2B5EF4-FFF2-40B4-BE49-F238E27FC236}">
                <a16:creationId xmlns:a16="http://schemas.microsoft.com/office/drawing/2014/main" id="{4D3717B7-F2BF-43BA-AE1B-0DD5BEFDCDCD}"/>
              </a:ext>
            </a:extLst>
          </p:cNvPr>
          <p:cNvSpPr/>
          <p:nvPr/>
        </p:nvSpPr>
        <p:spPr bwMode="auto">
          <a:xfrm>
            <a:off x="4373250" y="572449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2" name="Oval 161" descr="dot">
            <a:extLst>
              <a:ext uri="{FF2B5EF4-FFF2-40B4-BE49-F238E27FC236}">
                <a16:creationId xmlns:a16="http://schemas.microsoft.com/office/drawing/2014/main" id="{94AE7A0A-FD97-456C-94EE-D52159099E2E}"/>
              </a:ext>
            </a:extLst>
          </p:cNvPr>
          <p:cNvSpPr/>
          <p:nvPr/>
        </p:nvSpPr>
        <p:spPr bwMode="auto">
          <a:xfrm>
            <a:off x="2468011" y="58808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3" name="Oval 162" descr="dot">
            <a:extLst>
              <a:ext uri="{FF2B5EF4-FFF2-40B4-BE49-F238E27FC236}">
                <a16:creationId xmlns:a16="http://schemas.microsoft.com/office/drawing/2014/main" id="{EA1E6530-F8CC-4216-A299-72632E3492A5}"/>
              </a:ext>
            </a:extLst>
          </p:cNvPr>
          <p:cNvSpPr/>
          <p:nvPr/>
        </p:nvSpPr>
        <p:spPr bwMode="auto">
          <a:xfrm>
            <a:off x="711591" y="171628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68" name="Oval 167" descr="dot">
            <a:extLst>
              <a:ext uri="{FF2B5EF4-FFF2-40B4-BE49-F238E27FC236}">
                <a16:creationId xmlns:a16="http://schemas.microsoft.com/office/drawing/2014/main" id="{79C7AF93-6831-4E35-9A51-0C01CD6B6C6F}"/>
              </a:ext>
            </a:extLst>
          </p:cNvPr>
          <p:cNvSpPr/>
          <p:nvPr/>
        </p:nvSpPr>
        <p:spPr bwMode="auto">
          <a:xfrm>
            <a:off x="711591" y="478880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72" name="Oval 171" descr="dot">
            <a:extLst>
              <a:ext uri="{FF2B5EF4-FFF2-40B4-BE49-F238E27FC236}">
                <a16:creationId xmlns:a16="http://schemas.microsoft.com/office/drawing/2014/main" id="{55BE9866-FC65-4906-8F34-D1BE62F52F0E}"/>
              </a:ext>
            </a:extLst>
          </p:cNvPr>
          <p:cNvSpPr/>
          <p:nvPr/>
        </p:nvSpPr>
        <p:spPr bwMode="auto">
          <a:xfrm>
            <a:off x="2362564" y="344971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76" name="Oval 175" descr="dot">
            <a:extLst>
              <a:ext uri="{FF2B5EF4-FFF2-40B4-BE49-F238E27FC236}">
                <a16:creationId xmlns:a16="http://schemas.microsoft.com/office/drawing/2014/main" id="{4F8C1CEB-53EF-49BB-B421-3CCE941AD572}"/>
              </a:ext>
            </a:extLst>
          </p:cNvPr>
          <p:cNvSpPr/>
          <p:nvPr/>
        </p:nvSpPr>
        <p:spPr bwMode="auto">
          <a:xfrm>
            <a:off x="827194" y="4075498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4" name="Oval 183" descr="dot">
            <a:extLst>
              <a:ext uri="{FF2B5EF4-FFF2-40B4-BE49-F238E27FC236}">
                <a16:creationId xmlns:a16="http://schemas.microsoft.com/office/drawing/2014/main" id="{9E375413-094D-42F1-AEB7-B60F84CA6B12}"/>
              </a:ext>
            </a:extLst>
          </p:cNvPr>
          <p:cNvSpPr/>
          <p:nvPr/>
        </p:nvSpPr>
        <p:spPr bwMode="auto">
          <a:xfrm>
            <a:off x="1283749" y="591961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5" name="Oval 184" descr="dot">
            <a:extLst>
              <a:ext uri="{FF2B5EF4-FFF2-40B4-BE49-F238E27FC236}">
                <a16:creationId xmlns:a16="http://schemas.microsoft.com/office/drawing/2014/main" id="{AA17F05B-684B-4327-9166-6942C83F4645}"/>
              </a:ext>
            </a:extLst>
          </p:cNvPr>
          <p:cNvSpPr/>
          <p:nvPr/>
        </p:nvSpPr>
        <p:spPr bwMode="auto">
          <a:xfrm>
            <a:off x="3577605" y="591961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6" name="Oval 185" descr="dot">
            <a:extLst>
              <a:ext uri="{FF2B5EF4-FFF2-40B4-BE49-F238E27FC236}">
                <a16:creationId xmlns:a16="http://schemas.microsoft.com/office/drawing/2014/main" id="{EC9D36FE-4842-4F14-B82B-60CA02F7622B}"/>
              </a:ext>
            </a:extLst>
          </p:cNvPr>
          <p:cNvSpPr/>
          <p:nvPr/>
        </p:nvSpPr>
        <p:spPr bwMode="auto">
          <a:xfrm>
            <a:off x="4901336" y="493260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7" name="Oval 186" descr="dot">
            <a:extLst>
              <a:ext uri="{FF2B5EF4-FFF2-40B4-BE49-F238E27FC236}">
                <a16:creationId xmlns:a16="http://schemas.microsoft.com/office/drawing/2014/main" id="{D3534C5E-7061-41F7-8775-838E4346E3BA}"/>
              </a:ext>
            </a:extLst>
          </p:cNvPr>
          <p:cNvSpPr/>
          <p:nvPr/>
        </p:nvSpPr>
        <p:spPr bwMode="auto">
          <a:xfrm>
            <a:off x="8332853" y="615082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8" name="Oval 187" descr="dot">
            <a:extLst>
              <a:ext uri="{FF2B5EF4-FFF2-40B4-BE49-F238E27FC236}">
                <a16:creationId xmlns:a16="http://schemas.microsoft.com/office/drawing/2014/main" id="{EBBBFDF3-9528-4B11-AA36-FB5787CCB555}"/>
              </a:ext>
            </a:extLst>
          </p:cNvPr>
          <p:cNvSpPr/>
          <p:nvPr/>
        </p:nvSpPr>
        <p:spPr bwMode="auto">
          <a:xfrm>
            <a:off x="10053592" y="638202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89" name="Oval 188" descr="dot">
            <a:extLst>
              <a:ext uri="{FF2B5EF4-FFF2-40B4-BE49-F238E27FC236}">
                <a16:creationId xmlns:a16="http://schemas.microsoft.com/office/drawing/2014/main" id="{7E030395-19A7-445E-84BF-C11A7752EC39}"/>
              </a:ext>
            </a:extLst>
          </p:cNvPr>
          <p:cNvSpPr/>
          <p:nvPr/>
        </p:nvSpPr>
        <p:spPr bwMode="auto">
          <a:xfrm>
            <a:off x="11279817" y="5618632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0" name="Oval 189" descr="dot">
            <a:extLst>
              <a:ext uri="{FF2B5EF4-FFF2-40B4-BE49-F238E27FC236}">
                <a16:creationId xmlns:a16="http://schemas.microsoft.com/office/drawing/2014/main" id="{CBFE8A53-2DC2-4A38-B336-ECCBF532589A}"/>
              </a:ext>
            </a:extLst>
          </p:cNvPr>
          <p:cNvSpPr/>
          <p:nvPr/>
        </p:nvSpPr>
        <p:spPr bwMode="auto">
          <a:xfrm>
            <a:off x="9791960" y="3780286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1" name="Oval 190" descr="dot">
            <a:extLst>
              <a:ext uri="{FF2B5EF4-FFF2-40B4-BE49-F238E27FC236}">
                <a16:creationId xmlns:a16="http://schemas.microsoft.com/office/drawing/2014/main" id="{53A7D8D4-9EBE-454E-A17F-01FEE33CE0A7}"/>
              </a:ext>
            </a:extLst>
          </p:cNvPr>
          <p:cNvSpPr/>
          <p:nvPr/>
        </p:nvSpPr>
        <p:spPr bwMode="auto">
          <a:xfrm>
            <a:off x="11304227" y="3387549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2" name="Oval 191" descr="dot">
            <a:extLst>
              <a:ext uri="{FF2B5EF4-FFF2-40B4-BE49-F238E27FC236}">
                <a16:creationId xmlns:a16="http://schemas.microsoft.com/office/drawing/2014/main" id="{12058AAB-6C3D-45EB-AE09-0C8D5763CCAC}"/>
              </a:ext>
            </a:extLst>
          </p:cNvPr>
          <p:cNvSpPr/>
          <p:nvPr/>
        </p:nvSpPr>
        <p:spPr bwMode="auto">
          <a:xfrm>
            <a:off x="9937786" y="896935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3" name="Oval 192" descr="dot">
            <a:extLst>
              <a:ext uri="{FF2B5EF4-FFF2-40B4-BE49-F238E27FC236}">
                <a16:creationId xmlns:a16="http://schemas.microsoft.com/office/drawing/2014/main" id="{DDD94ECA-C482-47C3-88CF-EA3B0BC4F7CE}"/>
              </a:ext>
            </a:extLst>
          </p:cNvPr>
          <p:cNvSpPr/>
          <p:nvPr/>
        </p:nvSpPr>
        <p:spPr bwMode="auto">
          <a:xfrm>
            <a:off x="11248416" y="36327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4" name="Oval 193" descr="dot">
            <a:extLst>
              <a:ext uri="{FF2B5EF4-FFF2-40B4-BE49-F238E27FC236}">
                <a16:creationId xmlns:a16="http://schemas.microsoft.com/office/drawing/2014/main" id="{828B5695-89FC-4F95-ABB0-10DE39443DEF}"/>
              </a:ext>
            </a:extLst>
          </p:cNvPr>
          <p:cNvSpPr/>
          <p:nvPr/>
        </p:nvSpPr>
        <p:spPr bwMode="auto">
          <a:xfrm>
            <a:off x="8549248" y="36327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5" name="Oval 194" descr="dot">
            <a:extLst>
              <a:ext uri="{FF2B5EF4-FFF2-40B4-BE49-F238E27FC236}">
                <a16:creationId xmlns:a16="http://schemas.microsoft.com/office/drawing/2014/main" id="{CF990B12-B3BB-4EC4-BC44-B8A806AFBA6C}"/>
              </a:ext>
            </a:extLst>
          </p:cNvPr>
          <p:cNvSpPr/>
          <p:nvPr/>
        </p:nvSpPr>
        <p:spPr bwMode="auto">
          <a:xfrm>
            <a:off x="7731270" y="173021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6" name="Oval 195" descr="dot ">
            <a:extLst>
              <a:ext uri="{FF2B5EF4-FFF2-40B4-BE49-F238E27FC236}">
                <a16:creationId xmlns:a16="http://schemas.microsoft.com/office/drawing/2014/main" id="{460F8A55-A51D-4E7B-A9D3-4F8D5F1096EC}"/>
              </a:ext>
            </a:extLst>
          </p:cNvPr>
          <p:cNvSpPr/>
          <p:nvPr/>
        </p:nvSpPr>
        <p:spPr bwMode="auto">
          <a:xfrm>
            <a:off x="5359880" y="2061087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2" name="Oval 201" descr="dot">
            <a:extLst>
              <a:ext uri="{FF2B5EF4-FFF2-40B4-BE49-F238E27FC236}">
                <a16:creationId xmlns:a16="http://schemas.microsoft.com/office/drawing/2014/main" id="{A5BC417E-F1C6-42CA-8B6C-8242B42968E0}"/>
              </a:ext>
            </a:extLst>
          </p:cNvPr>
          <p:cNvSpPr/>
          <p:nvPr/>
        </p:nvSpPr>
        <p:spPr bwMode="auto">
          <a:xfrm>
            <a:off x="7906604" y="4911903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3" name="Oval 202" descr="dot">
            <a:extLst>
              <a:ext uri="{FF2B5EF4-FFF2-40B4-BE49-F238E27FC236}">
                <a16:creationId xmlns:a16="http://schemas.microsoft.com/office/drawing/2014/main" id="{AD152AE4-D8BF-4097-BDE4-0BB95664C454}"/>
              </a:ext>
            </a:extLst>
          </p:cNvPr>
          <p:cNvSpPr/>
          <p:nvPr/>
        </p:nvSpPr>
        <p:spPr bwMode="auto">
          <a:xfrm>
            <a:off x="11690188" y="1563802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13" name="Oval 212" descr="dot">
            <a:extLst>
              <a:ext uri="{FF2B5EF4-FFF2-40B4-BE49-F238E27FC236}">
                <a16:creationId xmlns:a16="http://schemas.microsoft.com/office/drawing/2014/main" id="{3B601266-B581-4E36-B819-D8BDA268AED1}"/>
              </a:ext>
            </a:extLst>
          </p:cNvPr>
          <p:cNvSpPr/>
          <p:nvPr/>
        </p:nvSpPr>
        <p:spPr bwMode="auto">
          <a:xfrm>
            <a:off x="3141613" y="2890821"/>
            <a:ext cx="231206" cy="231206"/>
          </a:xfrm>
          <a:prstGeom prst="ellipse">
            <a:avLst/>
          </a:prstGeom>
          <a:solidFill>
            <a:srgbClr val="9F9F9F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0B780DA-C476-499C-9183-7BC4E4AAFDB8}"/>
              </a:ext>
            </a:extLst>
          </p:cNvPr>
          <p:cNvSpPr/>
          <p:nvPr/>
        </p:nvSpPr>
        <p:spPr bwMode="auto">
          <a:xfrm>
            <a:off x="2145469" y="1728756"/>
            <a:ext cx="758952" cy="758952"/>
          </a:xfrm>
          <a:prstGeom prst="ellipse">
            <a:avLst/>
          </a:prstGeom>
          <a:solidFill>
            <a:srgbClr val="F451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Oval 107">
            <a:extLst>
              <a:ext uri="{FF2B5EF4-FFF2-40B4-BE49-F238E27FC236}">
                <a16:creationId xmlns:a16="http://schemas.microsoft.com/office/drawing/2014/main" id="{6BD8648B-D3B7-444C-B8C3-EF0074285498}"/>
              </a:ext>
            </a:extLst>
          </p:cNvPr>
          <p:cNvSpPr/>
          <p:nvPr/>
        </p:nvSpPr>
        <p:spPr bwMode="auto">
          <a:xfrm>
            <a:off x="2023727" y="4675831"/>
            <a:ext cx="758952" cy="758952"/>
          </a:xfrm>
          <a:prstGeom prst="ellipse">
            <a:avLst/>
          </a:prstGeom>
          <a:solidFill>
            <a:srgbClr val="558B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86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1285E-6 L 0 0.25011 " pathEditMode="relative" rAng="0" ptsTypes="AA">
                                      <p:cBhvr>
                                        <p:cTn id="138" dur="4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1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1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4" dur="500" fill="hold"/>
                                        <p:tgtEl>
                                          <p:spTgt spid="2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1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6" dur="500" fill="hold"/>
                                        <p:tgtEl>
                                          <p:spTgt spid="1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0" dur="500" fill="hold"/>
                                        <p:tgtEl>
                                          <p:spTgt spid="1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4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2" dur="500" fill="hold"/>
                                        <p:tgtEl>
                                          <p:spTgt spid="1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500" fill="hold"/>
                                        <p:tgtEl>
                                          <p:spTgt spid="1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0" dur="500" fill="hold"/>
                                        <p:tgtEl>
                                          <p:spTgt spid="1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4" dur="500" fill="hold"/>
                                        <p:tgtEl>
                                          <p:spTgt spid="2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8" dur="500" fill="hold"/>
                                        <p:tgtEl>
                                          <p:spTgt spid="1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2" dur="500" fill="hold"/>
                                        <p:tgtEl>
                                          <p:spTgt spid="1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6" dur="500" fill="hold"/>
                                        <p:tgtEl>
                                          <p:spTgt spid="1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0" dur="500" fill="hold"/>
                                        <p:tgtEl>
                                          <p:spTgt spid="1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4" dur="500" fill="hold"/>
                                        <p:tgtEl>
                                          <p:spTgt spid="20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1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6" dur="500" fill="hold"/>
                                        <p:tgtEl>
                                          <p:spTgt spid="1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10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1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8" dur="1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6" dur="10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4" grpId="1"/>
      <p:bldP spid="214" grpId="0"/>
      <p:bldP spid="215" grpId="0"/>
      <p:bldP spid="216" grpId="0"/>
      <p:bldP spid="218" grpId="0"/>
      <p:bldP spid="219" grpId="0"/>
      <p:bldP spid="250" grpId="0"/>
      <p:bldP spid="140" grpId="0" animBg="1"/>
      <p:bldP spid="140" grpId="1" animBg="1"/>
      <p:bldP spid="152" grpId="0" animBg="1"/>
      <p:bldP spid="152" grpId="1" animBg="1"/>
      <p:bldP spid="155" grpId="0" animBg="1"/>
      <p:bldP spid="155" grpId="1" animBg="1"/>
      <p:bldP spid="158" grpId="0" animBg="1"/>
      <p:bldP spid="158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8" grpId="0" animBg="1"/>
      <p:bldP spid="168" grpId="1" animBg="1"/>
      <p:bldP spid="172" grpId="0" animBg="1"/>
      <p:bldP spid="172" grpId="1" animBg="1"/>
      <p:bldP spid="176" grpId="0" animBg="1"/>
      <p:bldP spid="176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202" grpId="0" animBg="1"/>
      <p:bldP spid="202" grpId="1" animBg="1"/>
      <p:bldP spid="203" grpId="0" animBg="1"/>
      <p:bldP spid="203" grpId="1" animBg="1"/>
      <p:bldP spid="213" grpId="0" animBg="1"/>
      <p:bldP spid="213" grpId="1" animBg="1"/>
      <p:bldP spid="108" grpId="0" animBg="1"/>
      <p:bldP spid="108" grpId="1" animBg="1"/>
      <p:bldP spid="110" grpId="0" animBg="1"/>
      <p:bldP spid="1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 descr="white background">
            <a:extLst>
              <a:ext uri="{FF2B5EF4-FFF2-40B4-BE49-F238E27FC236}">
                <a16:creationId xmlns:a16="http://schemas.microsoft.com/office/drawing/2014/main" id="{63631FD7-72C7-42A7-B001-8B18C04BDBF0}"/>
              </a:ext>
            </a:extLst>
          </p:cNvPr>
          <p:cNvSpPr/>
          <p:nvPr/>
        </p:nvSpPr>
        <p:spPr bwMode="auto">
          <a:xfrm>
            <a:off x="457200" y="2112738"/>
            <a:ext cx="11522075" cy="1867157"/>
          </a:xfrm>
          <a:prstGeom prst="roundRect">
            <a:avLst>
              <a:gd name="adj" fmla="val 14246"/>
            </a:avLst>
          </a:prstGeom>
          <a:noFill/>
          <a:ln w="15875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chemeClr val="tx1">
                      <a:alpha val="49000"/>
                    </a:schemeClr>
                  </a:gs>
                  <a:gs pos="100000">
                    <a:schemeClr val="tx1">
                      <a:alpha val="49000"/>
                    </a:schemeClr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25" name="TextBox 24" descr="systems of intelligence">
            <a:extLst>
              <a:ext uri="{FF2B5EF4-FFF2-40B4-BE49-F238E27FC236}">
                <a16:creationId xmlns:a16="http://schemas.microsoft.com/office/drawing/2014/main" id="{EA4BBB8C-E3B7-4FC7-A260-2B7EFEFC6D3D}"/>
              </a:ext>
            </a:extLst>
          </p:cNvPr>
          <p:cNvSpPr txBox="1"/>
          <p:nvPr/>
        </p:nvSpPr>
        <p:spPr>
          <a:xfrm>
            <a:off x="4484079" y="1868604"/>
            <a:ext cx="3498824" cy="4487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32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52EB2-935A-428A-A6E8-6487D128B0F6}"/>
              </a:ext>
            </a:extLst>
          </p:cNvPr>
          <p:cNvSpPr txBox="1"/>
          <p:nvPr/>
        </p:nvSpPr>
        <p:spPr>
          <a:xfrm>
            <a:off x="4464062" y="1899096"/>
            <a:ext cx="3508350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800" dirty="0">
                <a:ln w="3175">
                  <a:noFill/>
                </a:ln>
                <a:gradFill>
                  <a:gsLst>
                    <a:gs pos="32240">
                      <a:schemeClr val="tx2"/>
                    </a:gs>
                    <a:gs pos="59000">
                      <a:schemeClr val="tx2"/>
                    </a:gs>
                  </a:gsLst>
                  <a:lin ang="5400000" scaled="0"/>
                </a:gradFill>
                <a:cs typeface="Segoe UI" pitchFamily="34" charset="0"/>
              </a:rPr>
              <a:t>适用   融洽   搭配</a:t>
            </a:r>
            <a:endParaRPr lang="en-US" sz="2800" dirty="0">
              <a:ln w="3175">
                <a:noFill/>
              </a:ln>
              <a:gradFill>
                <a:gsLst>
                  <a:gs pos="32240">
                    <a:schemeClr val="tx2"/>
                  </a:gs>
                  <a:gs pos="59000">
                    <a:schemeClr val="tx2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EC8D-1AAF-4715-BA06-DB20CF01B3D6}"/>
              </a:ext>
            </a:extLst>
          </p:cNvPr>
          <p:cNvSpPr txBox="1"/>
          <p:nvPr/>
        </p:nvSpPr>
        <p:spPr>
          <a:xfrm>
            <a:off x="1829191" y="784767"/>
            <a:ext cx="8778118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色彩</a:t>
            </a:r>
            <a:endParaRPr lang="en-US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E34649-F59E-4E8E-800B-C061C209B741}"/>
              </a:ext>
            </a:extLst>
          </p:cNvPr>
          <p:cNvSpPr>
            <a:spLocks noChangeAspect="1"/>
          </p:cNvSpPr>
          <p:nvPr/>
        </p:nvSpPr>
        <p:spPr bwMode="auto">
          <a:xfrm>
            <a:off x="2466699" y="2765977"/>
            <a:ext cx="7503076" cy="382232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461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2288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46028E-6 L 0 0.09623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19" grpId="0"/>
      <p:bldP spid="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7DDA3-9A6E-4A0F-93F1-FCAFFE6BD50A}"/>
              </a:ext>
            </a:extLst>
          </p:cNvPr>
          <p:cNvSpPr txBox="1">
            <a:spLocks/>
          </p:cNvSpPr>
          <p:nvPr/>
        </p:nvSpPr>
        <p:spPr>
          <a:xfrm>
            <a:off x="2834994" y="2846963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Technology Pages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AA8CBB-56A3-4B62-919E-E1D16B5F649A}"/>
              </a:ext>
            </a:extLst>
          </p:cNvPr>
          <p:cNvSpPr txBox="1">
            <a:spLocks/>
          </p:cNvSpPr>
          <p:nvPr/>
        </p:nvSpPr>
        <p:spPr>
          <a:xfrm>
            <a:off x="-2011273" y="2108410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Go to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613BFF-49B8-4E4B-8E54-793211185BFF}"/>
              </a:ext>
            </a:extLst>
          </p:cNvPr>
          <p:cNvSpPr txBox="1">
            <a:spLocks/>
          </p:cNvSpPr>
          <p:nvPr/>
        </p:nvSpPr>
        <p:spPr>
          <a:xfrm>
            <a:off x="273843" y="4503091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戳我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56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4348E-6 4.53926E-7 L 4.14348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2956E-6 2.55107E-6 L 2.62956E-6 0.0962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9A846B-5592-4648-A332-CCDA65B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" y="-1"/>
            <a:ext cx="11191875" cy="69945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43E55F-B69D-45E1-B0B2-EB38D71E0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07" y="5874676"/>
            <a:ext cx="3323180" cy="1005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7E3C8C-6CA4-4D95-8614-342F2DCE9CC3}"/>
              </a:ext>
            </a:extLst>
          </p:cNvPr>
          <p:cNvSpPr txBox="1"/>
          <p:nvPr/>
        </p:nvSpPr>
        <p:spPr>
          <a:xfrm>
            <a:off x="4171874" y="2399994"/>
            <a:ext cx="409272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4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</a:t>
            </a:r>
            <a:r>
              <a:rPr lang="en-US" altLang="zh-CN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第二课堂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924E60-A7F1-4812-B93E-584A2944E005}"/>
              </a:ext>
            </a:extLst>
          </p:cNvPr>
          <p:cNvSpPr txBox="1"/>
          <p:nvPr/>
        </p:nvSpPr>
        <p:spPr>
          <a:xfrm>
            <a:off x="151886" y="6423310"/>
            <a:ext cx="349839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Via 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刘柏田 徐融 卓熠亮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55A6FC-A53A-40F7-B0B0-073E40A0522D}"/>
              </a:ext>
            </a:extLst>
          </p:cNvPr>
          <p:cNvSpPr txBox="1"/>
          <p:nvPr/>
        </p:nvSpPr>
        <p:spPr>
          <a:xfrm>
            <a:off x="5241686" y="4503091"/>
            <a:ext cx="195309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zh-CN" altLang="en-US" sz="4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0277E-6 L 0 -0.16001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198">
            <a:extLst>
              <a:ext uri="{FF2B5EF4-FFF2-40B4-BE49-F238E27FC236}">
                <a16:creationId xmlns:a16="http://schemas.microsoft.com/office/drawing/2014/main" id="{770D1C0C-CB93-4FED-8BF9-5B29D94F32B4}"/>
              </a:ext>
            </a:extLst>
          </p:cNvPr>
          <p:cNvSpPr txBox="1"/>
          <p:nvPr/>
        </p:nvSpPr>
        <p:spPr>
          <a:xfrm>
            <a:off x="7642433" y="3998513"/>
            <a:ext cx="2231109" cy="6698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spc="-49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Semilight" panose="020B0402040204020203" pitchFamily="34" charset="0"/>
              </a:rPr>
              <a:t>L</a:t>
            </a:r>
            <a:r>
              <a:rPr lang="en-US" altLang="zh-CN" sz="2745" kern="0" spc="-49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Semilight" panose="020B0402040204020203" pitchFamily="34" charset="0"/>
              </a:rPr>
              <a:t>ess is More</a:t>
            </a:r>
            <a:endParaRPr lang="en-US" sz="2745" kern="0" spc="-49" dirty="0">
              <a:gradFill>
                <a:gsLst>
                  <a:gs pos="20000">
                    <a:schemeClr val="tx1"/>
                  </a:gs>
                  <a:gs pos="68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02" name="Freeform 5" descr="Intelligent edge icon">
            <a:extLst>
              <a:ext uri="{FF2B5EF4-FFF2-40B4-BE49-F238E27FC236}">
                <a16:creationId xmlns:a16="http://schemas.microsoft.com/office/drawing/2014/main" id="{9AD84CD4-0192-4AB5-9EC0-BC5550F05450}"/>
              </a:ext>
            </a:extLst>
          </p:cNvPr>
          <p:cNvSpPr>
            <a:spLocks/>
          </p:cNvSpPr>
          <p:nvPr/>
        </p:nvSpPr>
        <p:spPr bwMode="auto">
          <a:xfrm>
            <a:off x="6070704" y="750854"/>
            <a:ext cx="5316607" cy="5325050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03" name="Oval 202" descr="Intelligent Edge icon">
            <a:extLst>
              <a:ext uri="{FF2B5EF4-FFF2-40B4-BE49-F238E27FC236}">
                <a16:creationId xmlns:a16="http://schemas.microsoft.com/office/drawing/2014/main" id="{8635044A-918A-4AB9-B70C-5B19BDEBD0EA}"/>
              </a:ext>
            </a:extLst>
          </p:cNvPr>
          <p:cNvSpPr/>
          <p:nvPr/>
        </p:nvSpPr>
        <p:spPr bwMode="auto">
          <a:xfrm>
            <a:off x="6527503" y="1211877"/>
            <a:ext cx="4401446" cy="440144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Oval 203" descr="Intellignet cloud icon">
            <a:extLst>
              <a:ext uri="{FF2B5EF4-FFF2-40B4-BE49-F238E27FC236}">
                <a16:creationId xmlns:a16="http://schemas.microsoft.com/office/drawing/2014/main" id="{EAC17D4C-BB5E-4B6A-BE20-23002FECAA56}"/>
              </a:ext>
            </a:extLst>
          </p:cNvPr>
          <p:cNvSpPr/>
          <p:nvPr/>
        </p:nvSpPr>
        <p:spPr bwMode="auto">
          <a:xfrm>
            <a:off x="6021023" y="705397"/>
            <a:ext cx="5414406" cy="5414406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5" name="Group 204" descr="food industry icon">
            <a:extLst>
              <a:ext uri="{FF2B5EF4-FFF2-40B4-BE49-F238E27FC236}">
                <a16:creationId xmlns:a16="http://schemas.microsoft.com/office/drawing/2014/main" id="{54EB2DEA-8A05-42E3-B117-7219843E1E69}"/>
              </a:ext>
            </a:extLst>
          </p:cNvPr>
          <p:cNvGrpSpPr/>
          <p:nvPr/>
        </p:nvGrpSpPr>
        <p:grpSpPr>
          <a:xfrm>
            <a:off x="11128798" y="2639398"/>
            <a:ext cx="513370" cy="513370"/>
            <a:chOff x="8666945" y="2708556"/>
            <a:chExt cx="523664" cy="523664"/>
          </a:xfrm>
        </p:grpSpPr>
        <p:sp useBgFill="1">
          <p:nvSpPr>
            <p:cNvPr id="206" name="Oval 205">
              <a:extLst>
                <a:ext uri="{FF2B5EF4-FFF2-40B4-BE49-F238E27FC236}">
                  <a16:creationId xmlns:a16="http://schemas.microsoft.com/office/drawing/2014/main" id="{9B2C510E-E2FB-489D-B45D-BA662C54DFF8}"/>
                </a:ext>
              </a:extLst>
            </p:cNvPr>
            <p:cNvSpPr/>
            <p:nvPr/>
          </p:nvSpPr>
          <p:spPr bwMode="auto">
            <a:xfrm rot="4740000">
              <a:off x="8666945" y="2708556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plant_3">
              <a:extLst>
                <a:ext uri="{FF2B5EF4-FFF2-40B4-BE49-F238E27FC236}">
                  <a16:creationId xmlns:a16="http://schemas.microsoft.com/office/drawing/2014/main" id="{749BEEB8-B5EB-401C-B5A5-3B76EC9007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32866" y="2806701"/>
              <a:ext cx="191824" cy="327376"/>
            </a:xfrm>
            <a:custGeom>
              <a:avLst/>
              <a:gdLst>
                <a:gd name="T0" fmla="*/ 130 w 205"/>
                <a:gd name="T1" fmla="*/ 78 h 355"/>
                <a:gd name="T2" fmla="*/ 102 w 205"/>
                <a:gd name="T3" fmla="*/ 106 h 355"/>
                <a:gd name="T4" fmla="*/ 73 w 205"/>
                <a:gd name="T5" fmla="*/ 77 h 355"/>
                <a:gd name="T6" fmla="*/ 73 w 205"/>
                <a:gd name="T7" fmla="*/ 47 h 355"/>
                <a:gd name="T8" fmla="*/ 102 w 205"/>
                <a:gd name="T9" fmla="*/ 76 h 355"/>
                <a:gd name="T10" fmla="*/ 130 w 205"/>
                <a:gd name="T11" fmla="*/ 48 h 355"/>
                <a:gd name="T12" fmla="*/ 73 w 205"/>
                <a:gd name="T13" fmla="*/ 17 h 355"/>
                <a:gd name="T14" fmla="*/ 102 w 205"/>
                <a:gd name="T15" fmla="*/ 46 h 355"/>
                <a:gd name="T16" fmla="*/ 130 w 205"/>
                <a:gd name="T17" fmla="*/ 18 h 355"/>
                <a:gd name="T18" fmla="*/ 102 w 205"/>
                <a:gd name="T19" fmla="*/ 0 h 355"/>
                <a:gd name="T20" fmla="*/ 102 w 205"/>
                <a:gd name="T21" fmla="*/ 46 h 355"/>
                <a:gd name="T22" fmla="*/ 146 w 205"/>
                <a:gd name="T23" fmla="*/ 137 h 355"/>
                <a:gd name="T24" fmla="*/ 174 w 205"/>
                <a:gd name="T25" fmla="*/ 166 h 355"/>
                <a:gd name="T26" fmla="*/ 202 w 205"/>
                <a:gd name="T27" fmla="*/ 138 h 355"/>
                <a:gd name="T28" fmla="*/ 146 w 205"/>
                <a:gd name="T29" fmla="*/ 107 h 355"/>
                <a:gd name="T30" fmla="*/ 174 w 205"/>
                <a:gd name="T31" fmla="*/ 136 h 355"/>
                <a:gd name="T32" fmla="*/ 202 w 205"/>
                <a:gd name="T33" fmla="*/ 108 h 355"/>
                <a:gd name="T34" fmla="*/ 146 w 205"/>
                <a:gd name="T35" fmla="*/ 77 h 355"/>
                <a:gd name="T36" fmla="*/ 174 w 205"/>
                <a:gd name="T37" fmla="*/ 106 h 355"/>
                <a:gd name="T38" fmla="*/ 202 w 205"/>
                <a:gd name="T39" fmla="*/ 78 h 355"/>
                <a:gd name="T40" fmla="*/ 174 w 205"/>
                <a:gd name="T41" fmla="*/ 60 h 355"/>
                <a:gd name="T42" fmla="*/ 174 w 205"/>
                <a:gd name="T43" fmla="*/ 106 h 355"/>
                <a:gd name="T44" fmla="*/ 5 w 205"/>
                <a:gd name="T45" fmla="*/ 137 h 355"/>
                <a:gd name="T46" fmla="*/ 34 w 205"/>
                <a:gd name="T47" fmla="*/ 166 h 355"/>
                <a:gd name="T48" fmla="*/ 62 w 205"/>
                <a:gd name="T49" fmla="*/ 138 h 355"/>
                <a:gd name="T50" fmla="*/ 5 w 205"/>
                <a:gd name="T51" fmla="*/ 107 h 355"/>
                <a:gd name="T52" fmla="*/ 34 w 205"/>
                <a:gd name="T53" fmla="*/ 136 h 355"/>
                <a:gd name="T54" fmla="*/ 62 w 205"/>
                <a:gd name="T55" fmla="*/ 108 h 355"/>
                <a:gd name="T56" fmla="*/ 5 w 205"/>
                <a:gd name="T57" fmla="*/ 77 h 355"/>
                <a:gd name="T58" fmla="*/ 34 w 205"/>
                <a:gd name="T59" fmla="*/ 106 h 355"/>
                <a:gd name="T60" fmla="*/ 62 w 205"/>
                <a:gd name="T61" fmla="*/ 78 h 355"/>
                <a:gd name="T62" fmla="*/ 34 w 205"/>
                <a:gd name="T63" fmla="*/ 60 h 355"/>
                <a:gd name="T64" fmla="*/ 34 w 205"/>
                <a:gd name="T65" fmla="*/ 106 h 355"/>
                <a:gd name="T66" fmla="*/ 34 w 205"/>
                <a:gd name="T67" fmla="*/ 208 h 355"/>
                <a:gd name="T68" fmla="*/ 34 w 205"/>
                <a:gd name="T69" fmla="*/ 166 h 355"/>
                <a:gd name="T70" fmla="*/ 102 w 205"/>
                <a:gd name="T71" fmla="*/ 106 h 355"/>
                <a:gd name="T72" fmla="*/ 102 w 205"/>
                <a:gd name="T73" fmla="*/ 252 h 355"/>
                <a:gd name="T74" fmla="*/ 174 w 205"/>
                <a:gd name="T75" fmla="*/ 166 h 355"/>
                <a:gd name="T76" fmla="*/ 174 w 205"/>
                <a:gd name="T77" fmla="*/ 204 h 355"/>
                <a:gd name="T78" fmla="*/ 31 w 205"/>
                <a:gd name="T79" fmla="*/ 294 h 355"/>
                <a:gd name="T80" fmla="*/ 88 w 205"/>
                <a:gd name="T81" fmla="*/ 349 h 355"/>
                <a:gd name="T82" fmla="*/ 78 w 205"/>
                <a:gd name="T83" fmla="*/ 270 h 355"/>
                <a:gd name="T84" fmla="*/ 2 w 205"/>
                <a:gd name="T85" fmla="*/ 173 h 355"/>
                <a:gd name="T86" fmla="*/ 31 w 205"/>
                <a:gd name="T87" fmla="*/ 294 h 355"/>
                <a:gd name="T88" fmla="*/ 174 w 205"/>
                <a:gd name="T89" fmla="*/ 294 h 355"/>
                <a:gd name="T90" fmla="*/ 203 w 205"/>
                <a:gd name="T91" fmla="*/ 173 h 355"/>
                <a:gd name="T92" fmla="*/ 127 w 205"/>
                <a:gd name="T93" fmla="*/ 270 h 355"/>
                <a:gd name="T94" fmla="*/ 117 w 205"/>
                <a:gd name="T95" fmla="*/ 349 h 355"/>
                <a:gd name="T96" fmla="*/ 174 w 205"/>
                <a:gd name="T97" fmla="*/ 29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355">
                  <a:moveTo>
                    <a:pt x="130" y="78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73" y="77"/>
                    <a:pt x="73" y="77"/>
                    <a:pt x="73" y="77"/>
                  </a:cubicBezTo>
                  <a:moveTo>
                    <a:pt x="73" y="47"/>
                  </a:moveTo>
                  <a:cubicBezTo>
                    <a:pt x="102" y="76"/>
                    <a:pt x="102" y="76"/>
                    <a:pt x="102" y="76"/>
                  </a:cubicBezTo>
                  <a:cubicBezTo>
                    <a:pt x="130" y="48"/>
                    <a:pt x="130" y="48"/>
                    <a:pt x="130" y="48"/>
                  </a:cubicBezTo>
                  <a:moveTo>
                    <a:pt x="73" y="17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30" y="18"/>
                    <a:pt x="130" y="18"/>
                    <a:pt x="130" y="18"/>
                  </a:cubicBezTo>
                  <a:moveTo>
                    <a:pt x="102" y="0"/>
                  </a:moveTo>
                  <a:cubicBezTo>
                    <a:pt x="102" y="46"/>
                    <a:pt x="102" y="46"/>
                    <a:pt x="102" y="46"/>
                  </a:cubicBezTo>
                  <a:moveTo>
                    <a:pt x="146" y="137"/>
                  </a:moveTo>
                  <a:cubicBezTo>
                    <a:pt x="174" y="166"/>
                    <a:pt x="174" y="166"/>
                    <a:pt x="174" y="166"/>
                  </a:cubicBezTo>
                  <a:cubicBezTo>
                    <a:pt x="202" y="138"/>
                    <a:pt x="202" y="138"/>
                    <a:pt x="202" y="138"/>
                  </a:cubicBezTo>
                  <a:moveTo>
                    <a:pt x="146" y="107"/>
                  </a:moveTo>
                  <a:cubicBezTo>
                    <a:pt x="174" y="136"/>
                    <a:pt x="174" y="136"/>
                    <a:pt x="174" y="136"/>
                  </a:cubicBezTo>
                  <a:cubicBezTo>
                    <a:pt x="202" y="108"/>
                    <a:pt x="202" y="108"/>
                    <a:pt x="202" y="108"/>
                  </a:cubicBezTo>
                  <a:moveTo>
                    <a:pt x="146" y="77"/>
                  </a:moveTo>
                  <a:cubicBezTo>
                    <a:pt x="174" y="106"/>
                    <a:pt x="174" y="106"/>
                    <a:pt x="174" y="106"/>
                  </a:cubicBezTo>
                  <a:cubicBezTo>
                    <a:pt x="202" y="78"/>
                    <a:pt x="202" y="78"/>
                    <a:pt x="202" y="78"/>
                  </a:cubicBezTo>
                  <a:moveTo>
                    <a:pt x="174" y="60"/>
                  </a:moveTo>
                  <a:cubicBezTo>
                    <a:pt x="174" y="106"/>
                    <a:pt x="174" y="106"/>
                    <a:pt x="174" y="106"/>
                  </a:cubicBezTo>
                  <a:moveTo>
                    <a:pt x="5" y="13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62" y="138"/>
                    <a:pt x="62" y="138"/>
                    <a:pt x="62" y="138"/>
                  </a:cubicBezTo>
                  <a:moveTo>
                    <a:pt x="5" y="107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62" y="108"/>
                    <a:pt x="62" y="108"/>
                    <a:pt x="62" y="108"/>
                  </a:cubicBezTo>
                  <a:moveTo>
                    <a:pt x="5" y="77"/>
                  </a:moveTo>
                  <a:cubicBezTo>
                    <a:pt x="34" y="106"/>
                    <a:pt x="34" y="106"/>
                    <a:pt x="34" y="106"/>
                  </a:cubicBezTo>
                  <a:cubicBezTo>
                    <a:pt x="62" y="78"/>
                    <a:pt x="62" y="78"/>
                    <a:pt x="62" y="78"/>
                  </a:cubicBezTo>
                  <a:moveTo>
                    <a:pt x="34" y="60"/>
                  </a:moveTo>
                  <a:cubicBezTo>
                    <a:pt x="34" y="106"/>
                    <a:pt x="34" y="106"/>
                    <a:pt x="34" y="106"/>
                  </a:cubicBezTo>
                  <a:moveTo>
                    <a:pt x="34" y="208"/>
                  </a:moveTo>
                  <a:cubicBezTo>
                    <a:pt x="34" y="166"/>
                    <a:pt x="34" y="166"/>
                    <a:pt x="34" y="166"/>
                  </a:cubicBezTo>
                  <a:moveTo>
                    <a:pt x="102" y="106"/>
                  </a:moveTo>
                  <a:cubicBezTo>
                    <a:pt x="102" y="252"/>
                    <a:pt x="102" y="252"/>
                    <a:pt x="102" y="252"/>
                  </a:cubicBezTo>
                  <a:moveTo>
                    <a:pt x="174" y="166"/>
                  </a:moveTo>
                  <a:cubicBezTo>
                    <a:pt x="174" y="204"/>
                    <a:pt x="174" y="204"/>
                    <a:pt x="174" y="204"/>
                  </a:cubicBezTo>
                  <a:moveTo>
                    <a:pt x="31" y="294"/>
                  </a:moveTo>
                  <a:cubicBezTo>
                    <a:pt x="45" y="323"/>
                    <a:pt x="75" y="355"/>
                    <a:pt x="88" y="349"/>
                  </a:cubicBezTo>
                  <a:cubicBezTo>
                    <a:pt x="101" y="342"/>
                    <a:pt x="97" y="307"/>
                    <a:pt x="78" y="270"/>
                  </a:cubicBezTo>
                  <a:cubicBezTo>
                    <a:pt x="60" y="233"/>
                    <a:pt x="3" y="173"/>
                    <a:pt x="2" y="173"/>
                  </a:cubicBezTo>
                  <a:cubicBezTo>
                    <a:pt x="0" y="172"/>
                    <a:pt x="17" y="264"/>
                    <a:pt x="31" y="294"/>
                  </a:cubicBezTo>
                  <a:close/>
                  <a:moveTo>
                    <a:pt x="174" y="294"/>
                  </a:moveTo>
                  <a:cubicBezTo>
                    <a:pt x="189" y="264"/>
                    <a:pt x="205" y="172"/>
                    <a:pt x="203" y="173"/>
                  </a:cubicBezTo>
                  <a:cubicBezTo>
                    <a:pt x="202" y="173"/>
                    <a:pt x="145" y="233"/>
                    <a:pt x="127" y="270"/>
                  </a:cubicBezTo>
                  <a:cubicBezTo>
                    <a:pt x="109" y="307"/>
                    <a:pt x="104" y="342"/>
                    <a:pt x="117" y="349"/>
                  </a:cubicBezTo>
                  <a:cubicBezTo>
                    <a:pt x="130" y="355"/>
                    <a:pt x="160" y="323"/>
                    <a:pt x="174" y="29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08" name="Group 207" descr="thumbprint icon">
            <a:extLst>
              <a:ext uri="{FF2B5EF4-FFF2-40B4-BE49-F238E27FC236}">
                <a16:creationId xmlns:a16="http://schemas.microsoft.com/office/drawing/2014/main" id="{0270D163-873A-4737-8D62-965D203C6FAB}"/>
              </a:ext>
            </a:extLst>
          </p:cNvPr>
          <p:cNvGrpSpPr/>
          <p:nvPr/>
        </p:nvGrpSpPr>
        <p:grpSpPr>
          <a:xfrm>
            <a:off x="8941606" y="5821781"/>
            <a:ext cx="513370" cy="513370"/>
            <a:chOff x="6435895" y="5954753"/>
            <a:chExt cx="523664" cy="523664"/>
          </a:xfrm>
        </p:grpSpPr>
        <p:sp useBgFill="1">
          <p:nvSpPr>
            <p:cNvPr id="209" name="Oval 208">
              <a:extLst>
                <a:ext uri="{FF2B5EF4-FFF2-40B4-BE49-F238E27FC236}">
                  <a16:creationId xmlns:a16="http://schemas.microsoft.com/office/drawing/2014/main" id="{55DC6B45-6687-4677-85BA-358BE899AE79}"/>
                </a:ext>
              </a:extLst>
            </p:cNvPr>
            <p:cNvSpPr/>
            <p:nvPr/>
          </p:nvSpPr>
          <p:spPr bwMode="auto">
            <a:xfrm rot="21000000" flipH="1">
              <a:off x="6435895" y="5954753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Fingerprint_E928">
              <a:extLst>
                <a:ext uri="{FF2B5EF4-FFF2-40B4-BE49-F238E27FC236}">
                  <a16:creationId xmlns:a16="http://schemas.microsoft.com/office/drawing/2014/main" id="{E9475C6A-4ED4-44BF-89C4-E87213A3B0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5554" y="6052285"/>
              <a:ext cx="244346" cy="328600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11" name="Group 210" descr="key icon">
            <a:extLst>
              <a:ext uri="{FF2B5EF4-FFF2-40B4-BE49-F238E27FC236}">
                <a16:creationId xmlns:a16="http://schemas.microsoft.com/office/drawing/2014/main" id="{89E409C6-D8FB-4C7D-973E-B97356E04EEF}"/>
              </a:ext>
            </a:extLst>
          </p:cNvPr>
          <p:cNvGrpSpPr/>
          <p:nvPr/>
        </p:nvGrpSpPr>
        <p:grpSpPr>
          <a:xfrm>
            <a:off x="8001477" y="490051"/>
            <a:ext cx="513370" cy="513370"/>
            <a:chOff x="5476915" y="516110"/>
            <a:chExt cx="523664" cy="523664"/>
          </a:xfrm>
        </p:grpSpPr>
        <p:sp useBgFill="1">
          <p:nvSpPr>
            <p:cNvPr id="212" name="Oval 211">
              <a:extLst>
                <a:ext uri="{FF2B5EF4-FFF2-40B4-BE49-F238E27FC236}">
                  <a16:creationId xmlns:a16="http://schemas.microsoft.com/office/drawing/2014/main" id="{F34F9275-5E93-40E8-A0FD-58D7479701F1}"/>
                </a:ext>
              </a:extLst>
            </p:cNvPr>
            <p:cNvSpPr/>
            <p:nvPr/>
          </p:nvSpPr>
          <p:spPr bwMode="auto">
            <a:xfrm rot="21000000" flipH="1">
              <a:off x="5476915" y="51611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key">
              <a:extLst>
                <a:ext uri="{FF2B5EF4-FFF2-40B4-BE49-F238E27FC236}">
                  <a16:creationId xmlns:a16="http://schemas.microsoft.com/office/drawing/2014/main" id="{68B35905-2263-44E4-8476-A464E15CBF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91044" y="630997"/>
              <a:ext cx="295406" cy="29389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4" name="Group 213" descr="thermometer icon">
            <a:extLst>
              <a:ext uri="{FF2B5EF4-FFF2-40B4-BE49-F238E27FC236}">
                <a16:creationId xmlns:a16="http://schemas.microsoft.com/office/drawing/2014/main" id="{DA4A7EA5-26C5-4B79-B834-E277F3167736}"/>
              </a:ext>
            </a:extLst>
          </p:cNvPr>
          <p:cNvGrpSpPr/>
          <p:nvPr/>
        </p:nvGrpSpPr>
        <p:grpSpPr>
          <a:xfrm>
            <a:off x="6997209" y="885642"/>
            <a:ext cx="513370" cy="513370"/>
            <a:chOff x="4452509" y="919634"/>
            <a:chExt cx="523664" cy="523664"/>
          </a:xfrm>
        </p:grpSpPr>
        <p:sp useBgFill="1">
          <p:nvSpPr>
            <p:cNvPr id="215" name="Oval 214">
              <a:extLst>
                <a:ext uri="{FF2B5EF4-FFF2-40B4-BE49-F238E27FC236}">
                  <a16:creationId xmlns:a16="http://schemas.microsoft.com/office/drawing/2014/main" id="{14A99B0F-368D-401B-9707-AD02B6D87D3A}"/>
                </a:ext>
              </a:extLst>
            </p:cNvPr>
            <p:cNvSpPr/>
            <p:nvPr/>
          </p:nvSpPr>
          <p:spPr bwMode="auto">
            <a:xfrm rot="19620000" flipH="1">
              <a:off x="4452509" y="9196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Temperature_med">
              <a:extLst>
                <a:ext uri="{FF2B5EF4-FFF2-40B4-BE49-F238E27FC236}">
                  <a16:creationId xmlns:a16="http://schemas.microsoft.com/office/drawing/2014/main" id="{9219B32C-8715-46B2-8FFF-4C5CDCF8DF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2457" y="1001713"/>
              <a:ext cx="143770" cy="359506"/>
            </a:xfrm>
            <a:custGeom>
              <a:avLst/>
              <a:gdLst>
                <a:gd name="T0" fmla="*/ 748 w 1496"/>
                <a:gd name="T1" fmla="*/ 3274 h 3743"/>
                <a:gd name="T2" fmla="*/ 469 w 1496"/>
                <a:gd name="T3" fmla="*/ 2995 h 3743"/>
                <a:gd name="T4" fmla="*/ 748 w 1496"/>
                <a:gd name="T5" fmla="*/ 2716 h 3743"/>
                <a:gd name="T6" fmla="*/ 1027 w 1496"/>
                <a:gd name="T7" fmla="*/ 2995 h 3743"/>
                <a:gd name="T8" fmla="*/ 748 w 1496"/>
                <a:gd name="T9" fmla="*/ 3274 h 3743"/>
                <a:gd name="T10" fmla="*/ 1248 w 1496"/>
                <a:gd name="T11" fmla="*/ 2439 h 3743"/>
                <a:gd name="T12" fmla="*/ 1248 w 1496"/>
                <a:gd name="T13" fmla="*/ 500 h 3743"/>
                <a:gd name="T14" fmla="*/ 748 w 1496"/>
                <a:gd name="T15" fmla="*/ 0 h 3743"/>
                <a:gd name="T16" fmla="*/ 748 w 1496"/>
                <a:gd name="T17" fmla="*/ 0 h 3743"/>
                <a:gd name="T18" fmla="*/ 248 w 1496"/>
                <a:gd name="T19" fmla="*/ 500 h 3743"/>
                <a:gd name="T20" fmla="*/ 248 w 1496"/>
                <a:gd name="T21" fmla="*/ 2439 h 3743"/>
                <a:gd name="T22" fmla="*/ 0 w 1496"/>
                <a:gd name="T23" fmla="*/ 2995 h 3743"/>
                <a:gd name="T24" fmla="*/ 748 w 1496"/>
                <a:gd name="T25" fmla="*/ 3743 h 3743"/>
                <a:gd name="T26" fmla="*/ 1496 w 1496"/>
                <a:gd name="T27" fmla="*/ 2995 h 3743"/>
                <a:gd name="T28" fmla="*/ 1248 w 1496"/>
                <a:gd name="T29" fmla="*/ 2439 h 3743"/>
                <a:gd name="T30" fmla="*/ 748 w 1496"/>
                <a:gd name="T31" fmla="*/ 1371 h 3743"/>
                <a:gd name="T32" fmla="*/ 748 w 1496"/>
                <a:gd name="T33" fmla="*/ 2716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6" h="3743">
                  <a:moveTo>
                    <a:pt x="748" y="3274"/>
                  </a:moveTo>
                  <a:cubicBezTo>
                    <a:pt x="594" y="3274"/>
                    <a:pt x="469" y="3149"/>
                    <a:pt x="469" y="2995"/>
                  </a:cubicBezTo>
                  <a:cubicBezTo>
                    <a:pt x="469" y="2841"/>
                    <a:pt x="594" y="2716"/>
                    <a:pt x="748" y="2716"/>
                  </a:cubicBezTo>
                  <a:cubicBezTo>
                    <a:pt x="902" y="2716"/>
                    <a:pt x="1027" y="2841"/>
                    <a:pt x="1027" y="2995"/>
                  </a:cubicBezTo>
                  <a:cubicBezTo>
                    <a:pt x="1027" y="3149"/>
                    <a:pt x="902" y="3274"/>
                    <a:pt x="748" y="3274"/>
                  </a:cubicBezTo>
                  <a:close/>
                  <a:moveTo>
                    <a:pt x="1248" y="2439"/>
                  </a:moveTo>
                  <a:cubicBezTo>
                    <a:pt x="1248" y="500"/>
                    <a:pt x="1248" y="500"/>
                    <a:pt x="1248" y="500"/>
                  </a:cubicBezTo>
                  <a:cubicBezTo>
                    <a:pt x="1248" y="224"/>
                    <a:pt x="1024" y="0"/>
                    <a:pt x="748" y="0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472" y="0"/>
                    <a:pt x="248" y="224"/>
                    <a:pt x="248" y="500"/>
                  </a:cubicBezTo>
                  <a:cubicBezTo>
                    <a:pt x="248" y="2439"/>
                    <a:pt x="248" y="2439"/>
                    <a:pt x="248" y="2439"/>
                  </a:cubicBezTo>
                  <a:cubicBezTo>
                    <a:pt x="96" y="2576"/>
                    <a:pt x="0" y="2774"/>
                    <a:pt x="0" y="2995"/>
                  </a:cubicBezTo>
                  <a:cubicBezTo>
                    <a:pt x="0" y="3408"/>
                    <a:pt x="335" y="3743"/>
                    <a:pt x="748" y="3743"/>
                  </a:cubicBezTo>
                  <a:cubicBezTo>
                    <a:pt x="1161" y="3743"/>
                    <a:pt x="1496" y="3408"/>
                    <a:pt x="1496" y="2995"/>
                  </a:cubicBezTo>
                  <a:cubicBezTo>
                    <a:pt x="1496" y="2774"/>
                    <a:pt x="1400" y="2576"/>
                    <a:pt x="1248" y="2439"/>
                  </a:cubicBezTo>
                  <a:close/>
                  <a:moveTo>
                    <a:pt x="748" y="1371"/>
                  </a:moveTo>
                  <a:cubicBezTo>
                    <a:pt x="748" y="2716"/>
                    <a:pt x="748" y="2716"/>
                    <a:pt x="748" y="271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17" name="Group 216" descr="newspaper icon">
            <a:extLst>
              <a:ext uri="{FF2B5EF4-FFF2-40B4-BE49-F238E27FC236}">
                <a16:creationId xmlns:a16="http://schemas.microsoft.com/office/drawing/2014/main" id="{E53CC953-44D2-427B-9909-746DF50BAE29}"/>
              </a:ext>
            </a:extLst>
          </p:cNvPr>
          <p:cNvGrpSpPr/>
          <p:nvPr/>
        </p:nvGrpSpPr>
        <p:grpSpPr>
          <a:xfrm>
            <a:off x="6254105" y="1603250"/>
            <a:ext cx="513370" cy="513370"/>
            <a:chOff x="3694504" y="1651631"/>
            <a:chExt cx="523664" cy="523664"/>
          </a:xfrm>
        </p:grpSpPr>
        <p:sp useBgFill="1">
          <p:nvSpPr>
            <p:cNvPr id="218" name="Oval 217">
              <a:extLst>
                <a:ext uri="{FF2B5EF4-FFF2-40B4-BE49-F238E27FC236}">
                  <a16:creationId xmlns:a16="http://schemas.microsoft.com/office/drawing/2014/main" id="{F5AF69D5-D609-4CCB-B7B8-41DEC5998034}"/>
                </a:ext>
              </a:extLst>
            </p:cNvPr>
            <p:cNvSpPr/>
            <p:nvPr/>
          </p:nvSpPr>
          <p:spPr bwMode="auto">
            <a:xfrm rot="18300000" flipH="1">
              <a:off x="3694504" y="16516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News_E900">
              <a:extLst>
                <a:ext uri="{FF2B5EF4-FFF2-40B4-BE49-F238E27FC236}">
                  <a16:creationId xmlns:a16="http://schemas.microsoft.com/office/drawing/2014/main" id="{449D905F-B35A-48FB-A5AA-51903E25FF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91529" y="1803455"/>
              <a:ext cx="329615" cy="220017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0" name="Group 219" descr="shopping cart icon">
            <a:extLst>
              <a:ext uri="{FF2B5EF4-FFF2-40B4-BE49-F238E27FC236}">
                <a16:creationId xmlns:a16="http://schemas.microsoft.com/office/drawing/2014/main" id="{52CB4D56-C2B0-442D-BF0F-92E7F0FDD546}"/>
              </a:ext>
            </a:extLst>
          </p:cNvPr>
          <p:cNvGrpSpPr/>
          <p:nvPr/>
        </p:nvGrpSpPr>
        <p:grpSpPr>
          <a:xfrm>
            <a:off x="6201269" y="4630249"/>
            <a:ext cx="513370" cy="513370"/>
            <a:chOff x="3640609" y="4739328"/>
            <a:chExt cx="523664" cy="523664"/>
          </a:xfrm>
        </p:grpSpPr>
        <p:sp useBgFill="1">
          <p:nvSpPr>
            <p:cNvPr id="221" name="Oval 220">
              <a:extLst>
                <a:ext uri="{FF2B5EF4-FFF2-40B4-BE49-F238E27FC236}">
                  <a16:creationId xmlns:a16="http://schemas.microsoft.com/office/drawing/2014/main" id="{8D49BA1B-11DB-47D4-8A05-305CAFE9669A}"/>
                </a:ext>
              </a:extLst>
            </p:cNvPr>
            <p:cNvSpPr/>
            <p:nvPr/>
          </p:nvSpPr>
          <p:spPr bwMode="auto">
            <a:xfrm rot="3420000">
              <a:off x="3640609" y="4739328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ShoppingCart_E7BF">
              <a:extLst>
                <a:ext uri="{FF2B5EF4-FFF2-40B4-BE49-F238E27FC236}">
                  <a16:creationId xmlns:a16="http://schemas.microsoft.com/office/drawing/2014/main" id="{587E1E4D-0BCF-43E8-98F8-B443290600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39395" y="4862513"/>
              <a:ext cx="326092" cy="277294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23" name="Group 222" descr="school icon">
            <a:extLst>
              <a:ext uri="{FF2B5EF4-FFF2-40B4-BE49-F238E27FC236}">
                <a16:creationId xmlns:a16="http://schemas.microsoft.com/office/drawing/2014/main" id="{CE37FB96-2BE9-4C97-A0ED-18FF1B906673}"/>
              </a:ext>
            </a:extLst>
          </p:cNvPr>
          <p:cNvGrpSpPr/>
          <p:nvPr/>
        </p:nvGrpSpPr>
        <p:grpSpPr>
          <a:xfrm>
            <a:off x="10025262" y="4709635"/>
            <a:ext cx="517313" cy="517313"/>
            <a:chOff x="7541280" y="4820305"/>
            <a:chExt cx="527686" cy="527686"/>
          </a:xfrm>
        </p:grpSpPr>
        <p:sp useBgFill="1">
          <p:nvSpPr>
            <p:cNvPr id="224" name="Oval 223">
              <a:extLst>
                <a:ext uri="{FF2B5EF4-FFF2-40B4-BE49-F238E27FC236}">
                  <a16:creationId xmlns:a16="http://schemas.microsoft.com/office/drawing/2014/main" id="{FE306451-EAF8-4513-985D-A9D186A7DED9}"/>
                </a:ext>
              </a:extLst>
            </p:cNvPr>
            <p:cNvSpPr/>
            <p:nvPr/>
          </p:nvSpPr>
          <p:spPr bwMode="auto">
            <a:xfrm rot="18900000" flipH="1">
              <a:off x="7541280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building_11">
              <a:extLst>
                <a:ext uri="{FF2B5EF4-FFF2-40B4-BE49-F238E27FC236}">
                  <a16:creationId xmlns:a16="http://schemas.microsoft.com/office/drawing/2014/main" id="{AAF5FAB2-2B11-4259-91C8-DF9F749F40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99615" y="4973522"/>
              <a:ext cx="411016" cy="221252"/>
            </a:xfrm>
            <a:custGeom>
              <a:avLst/>
              <a:gdLst>
                <a:gd name="T0" fmla="*/ 164 w 361"/>
                <a:gd name="T1" fmla="*/ 94 h 193"/>
                <a:gd name="T2" fmla="*/ 66 w 361"/>
                <a:gd name="T3" fmla="*/ 193 h 193"/>
                <a:gd name="T4" fmla="*/ 98 w 361"/>
                <a:gd name="T5" fmla="*/ 124 h 193"/>
                <a:gd name="T6" fmla="*/ 93 w 361"/>
                <a:gd name="T7" fmla="*/ 129 h 193"/>
                <a:gd name="T8" fmla="*/ 98 w 361"/>
                <a:gd name="T9" fmla="*/ 124 h 193"/>
                <a:gd name="T10" fmla="*/ 93 w 361"/>
                <a:gd name="T11" fmla="*/ 160 h 193"/>
                <a:gd name="T12" fmla="*/ 98 w 361"/>
                <a:gd name="T13" fmla="*/ 165 h 193"/>
                <a:gd name="T14" fmla="*/ 135 w 361"/>
                <a:gd name="T15" fmla="*/ 124 h 193"/>
                <a:gd name="T16" fmla="*/ 130 w 361"/>
                <a:gd name="T17" fmla="*/ 129 h 193"/>
                <a:gd name="T18" fmla="*/ 135 w 361"/>
                <a:gd name="T19" fmla="*/ 124 h 193"/>
                <a:gd name="T20" fmla="*/ 130 w 361"/>
                <a:gd name="T21" fmla="*/ 160 h 193"/>
                <a:gd name="T22" fmla="*/ 135 w 361"/>
                <a:gd name="T23" fmla="*/ 165 h 193"/>
                <a:gd name="T24" fmla="*/ 295 w 361"/>
                <a:gd name="T25" fmla="*/ 124 h 193"/>
                <a:gd name="T26" fmla="*/ 291 w 361"/>
                <a:gd name="T27" fmla="*/ 129 h 193"/>
                <a:gd name="T28" fmla="*/ 295 w 361"/>
                <a:gd name="T29" fmla="*/ 124 h 193"/>
                <a:gd name="T30" fmla="*/ 291 w 361"/>
                <a:gd name="T31" fmla="*/ 160 h 193"/>
                <a:gd name="T32" fmla="*/ 295 w 361"/>
                <a:gd name="T33" fmla="*/ 165 h 193"/>
                <a:gd name="T34" fmla="*/ 333 w 361"/>
                <a:gd name="T35" fmla="*/ 124 h 193"/>
                <a:gd name="T36" fmla="*/ 328 w 361"/>
                <a:gd name="T37" fmla="*/ 129 h 193"/>
                <a:gd name="T38" fmla="*/ 333 w 361"/>
                <a:gd name="T39" fmla="*/ 124 h 193"/>
                <a:gd name="T40" fmla="*/ 328 w 361"/>
                <a:gd name="T41" fmla="*/ 160 h 193"/>
                <a:gd name="T42" fmla="*/ 333 w 361"/>
                <a:gd name="T43" fmla="*/ 165 h 193"/>
                <a:gd name="T44" fmla="*/ 263 w 361"/>
                <a:gd name="T45" fmla="*/ 193 h 193"/>
                <a:gd name="T46" fmla="*/ 361 w 361"/>
                <a:gd name="T47" fmla="*/ 94 h 193"/>
                <a:gd name="T48" fmla="*/ 263 w 361"/>
                <a:gd name="T49" fmla="*/ 193 h 193"/>
                <a:gd name="T50" fmla="*/ 164 w 361"/>
                <a:gd name="T51" fmla="*/ 45 h 193"/>
                <a:gd name="T52" fmla="*/ 263 w 361"/>
                <a:gd name="T53" fmla="*/ 193 h 193"/>
                <a:gd name="T54" fmla="*/ 214 w 361"/>
                <a:gd name="T55" fmla="*/ 0 h 193"/>
                <a:gd name="T56" fmla="*/ 185 w 361"/>
                <a:gd name="T57" fmla="*/ 58 h 193"/>
                <a:gd name="T58" fmla="*/ 241 w 361"/>
                <a:gd name="T59" fmla="*/ 84 h 193"/>
                <a:gd name="T60" fmla="*/ 241 w 361"/>
                <a:gd name="T61" fmla="*/ 193 h 193"/>
                <a:gd name="T62" fmla="*/ 213 w 361"/>
                <a:gd name="T63" fmla="*/ 144 h 193"/>
                <a:gd name="T64" fmla="*/ 213 w 361"/>
                <a:gd name="T65" fmla="*/ 144 h 193"/>
                <a:gd name="T66" fmla="*/ 185 w 361"/>
                <a:gd name="T67" fmla="*/ 193 h 193"/>
                <a:gd name="T68" fmla="*/ 207 w 361"/>
                <a:gd name="T69" fmla="*/ 115 h 193"/>
                <a:gd name="T70" fmla="*/ 219 w 361"/>
                <a:gd name="T71" fmla="*/ 115 h 193"/>
                <a:gd name="T72" fmla="*/ 19 w 361"/>
                <a:gd name="T73" fmla="*/ 75 h 193"/>
                <a:gd name="T74" fmla="*/ 19 w 361"/>
                <a:gd name="T75" fmla="*/ 45 h 193"/>
                <a:gd name="T76" fmla="*/ 0 w 361"/>
                <a:gd name="T7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193">
                  <a:moveTo>
                    <a:pt x="66" y="94"/>
                  </a:moveTo>
                  <a:cubicBezTo>
                    <a:pt x="164" y="94"/>
                    <a:pt x="164" y="94"/>
                    <a:pt x="164" y="94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66" y="193"/>
                    <a:pt x="66" y="193"/>
                    <a:pt x="66" y="193"/>
                  </a:cubicBezTo>
                  <a:lnTo>
                    <a:pt x="66" y="94"/>
                  </a:lnTo>
                  <a:close/>
                  <a:moveTo>
                    <a:pt x="98" y="124"/>
                  </a:moveTo>
                  <a:cubicBezTo>
                    <a:pt x="93" y="124"/>
                    <a:pt x="93" y="124"/>
                    <a:pt x="93" y="124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8" y="129"/>
                    <a:pt x="98" y="129"/>
                    <a:pt x="98" y="129"/>
                  </a:cubicBezTo>
                  <a:lnTo>
                    <a:pt x="98" y="124"/>
                  </a:lnTo>
                  <a:close/>
                  <a:moveTo>
                    <a:pt x="98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98" y="165"/>
                    <a:pt x="98" y="165"/>
                  </a:cubicBezTo>
                  <a:lnTo>
                    <a:pt x="98" y="160"/>
                  </a:lnTo>
                  <a:close/>
                  <a:moveTo>
                    <a:pt x="135" y="124"/>
                  </a:moveTo>
                  <a:cubicBezTo>
                    <a:pt x="130" y="124"/>
                    <a:pt x="130" y="124"/>
                    <a:pt x="130" y="124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5" y="129"/>
                    <a:pt x="135" y="129"/>
                    <a:pt x="135" y="129"/>
                  </a:cubicBezTo>
                  <a:lnTo>
                    <a:pt x="135" y="124"/>
                  </a:lnTo>
                  <a:close/>
                  <a:moveTo>
                    <a:pt x="135" y="160"/>
                  </a:moveTo>
                  <a:cubicBezTo>
                    <a:pt x="130" y="160"/>
                    <a:pt x="130" y="160"/>
                    <a:pt x="130" y="160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5" y="165"/>
                    <a:pt x="135" y="165"/>
                    <a:pt x="135" y="165"/>
                  </a:cubicBezTo>
                  <a:lnTo>
                    <a:pt x="135" y="160"/>
                  </a:lnTo>
                  <a:close/>
                  <a:moveTo>
                    <a:pt x="295" y="124"/>
                  </a:moveTo>
                  <a:cubicBezTo>
                    <a:pt x="291" y="124"/>
                    <a:pt x="291" y="124"/>
                    <a:pt x="291" y="124"/>
                  </a:cubicBezTo>
                  <a:cubicBezTo>
                    <a:pt x="291" y="129"/>
                    <a:pt x="291" y="129"/>
                    <a:pt x="291" y="129"/>
                  </a:cubicBezTo>
                  <a:cubicBezTo>
                    <a:pt x="295" y="129"/>
                    <a:pt x="295" y="129"/>
                    <a:pt x="295" y="129"/>
                  </a:cubicBezTo>
                  <a:lnTo>
                    <a:pt x="295" y="124"/>
                  </a:lnTo>
                  <a:close/>
                  <a:moveTo>
                    <a:pt x="295" y="160"/>
                  </a:moveTo>
                  <a:cubicBezTo>
                    <a:pt x="291" y="160"/>
                    <a:pt x="291" y="160"/>
                    <a:pt x="291" y="160"/>
                  </a:cubicBezTo>
                  <a:cubicBezTo>
                    <a:pt x="291" y="165"/>
                    <a:pt x="291" y="165"/>
                    <a:pt x="291" y="165"/>
                  </a:cubicBezTo>
                  <a:cubicBezTo>
                    <a:pt x="295" y="165"/>
                    <a:pt x="295" y="165"/>
                    <a:pt x="295" y="165"/>
                  </a:cubicBezTo>
                  <a:lnTo>
                    <a:pt x="295" y="160"/>
                  </a:lnTo>
                  <a:close/>
                  <a:moveTo>
                    <a:pt x="333" y="124"/>
                  </a:moveTo>
                  <a:cubicBezTo>
                    <a:pt x="328" y="124"/>
                    <a:pt x="328" y="124"/>
                    <a:pt x="328" y="124"/>
                  </a:cubicBezTo>
                  <a:cubicBezTo>
                    <a:pt x="328" y="129"/>
                    <a:pt x="328" y="129"/>
                    <a:pt x="328" y="129"/>
                  </a:cubicBezTo>
                  <a:cubicBezTo>
                    <a:pt x="333" y="129"/>
                    <a:pt x="333" y="129"/>
                    <a:pt x="333" y="129"/>
                  </a:cubicBezTo>
                  <a:lnTo>
                    <a:pt x="333" y="124"/>
                  </a:lnTo>
                  <a:close/>
                  <a:moveTo>
                    <a:pt x="333" y="160"/>
                  </a:moveTo>
                  <a:cubicBezTo>
                    <a:pt x="328" y="160"/>
                    <a:pt x="328" y="160"/>
                    <a:pt x="328" y="160"/>
                  </a:cubicBezTo>
                  <a:cubicBezTo>
                    <a:pt x="328" y="165"/>
                    <a:pt x="328" y="165"/>
                    <a:pt x="328" y="165"/>
                  </a:cubicBezTo>
                  <a:cubicBezTo>
                    <a:pt x="333" y="165"/>
                    <a:pt x="333" y="165"/>
                    <a:pt x="333" y="165"/>
                  </a:cubicBezTo>
                  <a:lnTo>
                    <a:pt x="333" y="160"/>
                  </a:lnTo>
                  <a:close/>
                  <a:moveTo>
                    <a:pt x="263" y="193"/>
                  </a:moveTo>
                  <a:cubicBezTo>
                    <a:pt x="361" y="193"/>
                    <a:pt x="361" y="193"/>
                    <a:pt x="361" y="193"/>
                  </a:cubicBezTo>
                  <a:cubicBezTo>
                    <a:pt x="361" y="94"/>
                    <a:pt x="361" y="94"/>
                    <a:pt x="361" y="94"/>
                  </a:cubicBezTo>
                  <a:cubicBezTo>
                    <a:pt x="263" y="94"/>
                    <a:pt x="263" y="94"/>
                    <a:pt x="263" y="94"/>
                  </a:cubicBezTo>
                  <a:lnTo>
                    <a:pt x="263" y="193"/>
                  </a:lnTo>
                  <a:close/>
                  <a:moveTo>
                    <a:pt x="214" y="0"/>
                  </a:moveTo>
                  <a:cubicBezTo>
                    <a:pt x="164" y="45"/>
                    <a:pt x="164" y="45"/>
                    <a:pt x="164" y="4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3" y="45"/>
                    <a:pt x="263" y="45"/>
                    <a:pt x="263" y="45"/>
                  </a:cubicBezTo>
                  <a:lnTo>
                    <a:pt x="214" y="0"/>
                  </a:lnTo>
                  <a:close/>
                  <a:moveTo>
                    <a:pt x="241" y="58"/>
                  </a:moveTo>
                  <a:cubicBezTo>
                    <a:pt x="185" y="58"/>
                    <a:pt x="185" y="58"/>
                    <a:pt x="185" y="58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241" y="84"/>
                    <a:pt x="241" y="84"/>
                    <a:pt x="241" y="84"/>
                  </a:cubicBezTo>
                  <a:lnTo>
                    <a:pt x="241" y="58"/>
                  </a:lnTo>
                  <a:close/>
                  <a:moveTo>
                    <a:pt x="241" y="193"/>
                  </a:moveTo>
                  <a:cubicBezTo>
                    <a:pt x="241" y="144"/>
                    <a:pt x="241" y="144"/>
                    <a:pt x="241" y="144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3" y="193"/>
                    <a:pt x="213" y="193"/>
                    <a:pt x="213" y="193"/>
                  </a:cubicBezTo>
                  <a:moveTo>
                    <a:pt x="213" y="144"/>
                  </a:moveTo>
                  <a:cubicBezTo>
                    <a:pt x="185" y="144"/>
                    <a:pt x="185" y="144"/>
                    <a:pt x="185" y="144"/>
                  </a:cubicBezTo>
                  <a:cubicBezTo>
                    <a:pt x="185" y="193"/>
                    <a:pt x="185" y="193"/>
                    <a:pt x="185" y="193"/>
                  </a:cubicBezTo>
                  <a:moveTo>
                    <a:pt x="213" y="109"/>
                  </a:moveTo>
                  <a:cubicBezTo>
                    <a:pt x="210" y="109"/>
                    <a:pt x="207" y="112"/>
                    <a:pt x="207" y="115"/>
                  </a:cubicBezTo>
                  <a:cubicBezTo>
                    <a:pt x="207" y="119"/>
                    <a:pt x="210" y="122"/>
                    <a:pt x="213" y="122"/>
                  </a:cubicBezTo>
                  <a:cubicBezTo>
                    <a:pt x="217" y="122"/>
                    <a:pt x="219" y="119"/>
                    <a:pt x="219" y="115"/>
                  </a:cubicBezTo>
                  <a:cubicBezTo>
                    <a:pt x="219" y="112"/>
                    <a:pt x="217" y="109"/>
                    <a:pt x="213" y="109"/>
                  </a:cubicBezTo>
                  <a:close/>
                  <a:moveTo>
                    <a:pt x="19" y="75"/>
                  </a:moveTo>
                  <a:cubicBezTo>
                    <a:pt x="50" y="62"/>
                    <a:pt x="50" y="62"/>
                    <a:pt x="50" y="6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193"/>
                    <a:pt x="19" y="193"/>
                    <a:pt x="19" y="193"/>
                  </a:cubicBezTo>
                  <a:moveTo>
                    <a:pt x="0" y="193"/>
                  </a:moveTo>
                  <a:cubicBezTo>
                    <a:pt x="38" y="193"/>
                    <a:pt x="38" y="193"/>
                    <a:pt x="38" y="193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6" name="Group 225" descr="price tag icon">
            <a:extLst>
              <a:ext uri="{FF2B5EF4-FFF2-40B4-BE49-F238E27FC236}">
                <a16:creationId xmlns:a16="http://schemas.microsoft.com/office/drawing/2014/main" id="{EA0792E6-C34A-4629-9A92-5CEC5AEF67B7}"/>
              </a:ext>
            </a:extLst>
          </p:cNvPr>
          <p:cNvGrpSpPr/>
          <p:nvPr/>
        </p:nvGrpSpPr>
        <p:grpSpPr>
          <a:xfrm>
            <a:off x="7908726" y="5803752"/>
            <a:ext cx="513370" cy="513370"/>
            <a:chOff x="5382304" y="5936362"/>
            <a:chExt cx="523664" cy="523664"/>
          </a:xfrm>
        </p:grpSpPr>
        <p:sp useBgFill="1">
          <p:nvSpPr>
            <p:cNvPr id="227" name="Oval 226">
              <a:extLst>
                <a:ext uri="{FF2B5EF4-FFF2-40B4-BE49-F238E27FC236}">
                  <a16:creationId xmlns:a16="http://schemas.microsoft.com/office/drawing/2014/main" id="{40F624C7-A91A-4842-ADAA-942E3B8F649E}"/>
                </a:ext>
              </a:extLst>
            </p:cNvPr>
            <p:cNvSpPr/>
            <p:nvPr/>
          </p:nvSpPr>
          <p:spPr bwMode="auto">
            <a:xfrm rot="720000" flipH="1">
              <a:off x="5382304" y="593636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TagLegacy_E1CB">
              <a:extLst>
                <a:ext uri="{FF2B5EF4-FFF2-40B4-BE49-F238E27FC236}">
                  <a16:creationId xmlns:a16="http://schemas.microsoft.com/office/drawing/2014/main" id="{B9594140-3C57-4C06-AF7B-E1985AB0BA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0308" y="6067425"/>
              <a:ext cx="327656" cy="261538"/>
            </a:xfrm>
            <a:custGeom>
              <a:avLst/>
              <a:gdLst>
                <a:gd name="T0" fmla="*/ 2950 w 3700"/>
                <a:gd name="T1" fmla="*/ 1330 h 2952"/>
                <a:gd name="T2" fmla="*/ 1328 w 3700"/>
                <a:gd name="T3" fmla="*/ 2952 h 2952"/>
                <a:gd name="T4" fmla="*/ 0 w 3700"/>
                <a:gd name="T5" fmla="*/ 1620 h 2952"/>
                <a:gd name="T6" fmla="*/ 1620 w 3700"/>
                <a:gd name="T7" fmla="*/ 0 h 2952"/>
                <a:gd name="T8" fmla="*/ 2951 w 3700"/>
                <a:gd name="T9" fmla="*/ 1 h 2952"/>
                <a:gd name="T10" fmla="*/ 2950 w 3700"/>
                <a:gd name="T11" fmla="*/ 1330 h 2952"/>
                <a:gd name="T12" fmla="*/ 1820 w 3700"/>
                <a:gd name="T13" fmla="*/ 2460 h 2952"/>
                <a:gd name="T14" fmla="*/ 2576 w 3700"/>
                <a:gd name="T15" fmla="*/ 2753 h 2952"/>
                <a:gd name="T16" fmla="*/ 3700 w 3700"/>
                <a:gd name="T17" fmla="*/ 1629 h 2952"/>
                <a:gd name="T18" fmla="*/ 2576 w 3700"/>
                <a:gd name="T19" fmla="*/ 505 h 2952"/>
                <a:gd name="T20" fmla="*/ 2421 w 3700"/>
                <a:gd name="T21" fmla="*/ 505 h 2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0" h="2952">
                  <a:moveTo>
                    <a:pt x="2950" y="1330"/>
                  </a:moveTo>
                  <a:cubicBezTo>
                    <a:pt x="1328" y="2952"/>
                    <a:pt x="1328" y="2952"/>
                    <a:pt x="1328" y="2952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1620" y="0"/>
                    <a:pt x="1620" y="0"/>
                    <a:pt x="1620" y="0"/>
                  </a:cubicBezTo>
                  <a:cubicBezTo>
                    <a:pt x="2951" y="1"/>
                    <a:pt x="2951" y="1"/>
                    <a:pt x="2951" y="1"/>
                  </a:cubicBezTo>
                  <a:lnTo>
                    <a:pt x="2950" y="1330"/>
                  </a:lnTo>
                  <a:close/>
                  <a:moveTo>
                    <a:pt x="1820" y="2460"/>
                  </a:moveTo>
                  <a:cubicBezTo>
                    <a:pt x="2020" y="2642"/>
                    <a:pt x="2285" y="2753"/>
                    <a:pt x="2576" y="2753"/>
                  </a:cubicBezTo>
                  <a:cubicBezTo>
                    <a:pt x="3197" y="2753"/>
                    <a:pt x="3700" y="2249"/>
                    <a:pt x="3700" y="1629"/>
                  </a:cubicBezTo>
                  <a:cubicBezTo>
                    <a:pt x="3700" y="1008"/>
                    <a:pt x="3198" y="505"/>
                    <a:pt x="2576" y="505"/>
                  </a:cubicBezTo>
                  <a:cubicBezTo>
                    <a:pt x="2421" y="505"/>
                    <a:pt x="2421" y="505"/>
                    <a:pt x="2421" y="50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9" name="Group 228" descr="forklift icon">
            <a:extLst>
              <a:ext uri="{FF2B5EF4-FFF2-40B4-BE49-F238E27FC236}">
                <a16:creationId xmlns:a16="http://schemas.microsoft.com/office/drawing/2014/main" id="{9B5D98DE-A306-44DB-9D33-DDA3AE12D6FD}"/>
              </a:ext>
            </a:extLst>
          </p:cNvPr>
          <p:cNvGrpSpPr/>
          <p:nvPr/>
        </p:nvGrpSpPr>
        <p:grpSpPr>
          <a:xfrm>
            <a:off x="5823705" y="2593101"/>
            <a:ext cx="513370" cy="513370"/>
            <a:chOff x="3255474" y="2661331"/>
            <a:chExt cx="523664" cy="523664"/>
          </a:xfrm>
        </p:grpSpPr>
        <p:sp useBgFill="1">
          <p:nvSpPr>
            <p:cNvPr id="230" name="Oval 229">
              <a:extLst>
                <a:ext uri="{FF2B5EF4-FFF2-40B4-BE49-F238E27FC236}">
                  <a16:creationId xmlns:a16="http://schemas.microsoft.com/office/drawing/2014/main" id="{95245A55-5B2C-413B-A152-217C0AF63E5F}"/>
                </a:ext>
              </a:extLst>
            </p:cNvPr>
            <p:cNvSpPr/>
            <p:nvPr/>
          </p:nvSpPr>
          <p:spPr bwMode="auto">
            <a:xfrm rot="16920000" flipH="1">
              <a:off x="3255474" y="26613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6C1C3905-1F41-4201-82BF-F5FD26EC3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7962" y="2775201"/>
              <a:ext cx="318688" cy="295924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32" name="Group 231" descr="heartbeat icon">
            <a:extLst>
              <a:ext uri="{FF2B5EF4-FFF2-40B4-BE49-F238E27FC236}">
                <a16:creationId xmlns:a16="http://schemas.microsoft.com/office/drawing/2014/main" id="{1E7AE490-D6F0-476E-9285-D427DB47B60C}"/>
              </a:ext>
            </a:extLst>
          </p:cNvPr>
          <p:cNvGrpSpPr/>
          <p:nvPr/>
        </p:nvGrpSpPr>
        <p:grpSpPr>
          <a:xfrm>
            <a:off x="9034357" y="508079"/>
            <a:ext cx="513370" cy="513370"/>
            <a:chOff x="6530506" y="534500"/>
            <a:chExt cx="523664" cy="523664"/>
          </a:xfrm>
        </p:grpSpPr>
        <p:sp useBgFill="1">
          <p:nvSpPr>
            <p:cNvPr id="233" name="Oval 232">
              <a:extLst>
                <a:ext uri="{FF2B5EF4-FFF2-40B4-BE49-F238E27FC236}">
                  <a16:creationId xmlns:a16="http://schemas.microsoft.com/office/drawing/2014/main" id="{CD1D05F9-05A5-431E-A5E0-7C02AD3ACD1F}"/>
                </a:ext>
              </a:extLst>
            </p:cNvPr>
            <p:cNvSpPr/>
            <p:nvPr/>
          </p:nvSpPr>
          <p:spPr bwMode="auto">
            <a:xfrm rot="720000" flipH="1">
              <a:off x="6530506" y="534500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Freeform 33">
              <a:extLst>
                <a:ext uri="{FF2B5EF4-FFF2-40B4-BE49-F238E27FC236}">
                  <a16:creationId xmlns:a16="http://schemas.microsoft.com/office/drawing/2014/main" id="{0BFA28D2-DE64-4761-9684-B1DDE1C4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706" y="661988"/>
              <a:ext cx="317264" cy="26868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35" name="Group 234" descr="gears and tools icon">
            <a:extLst>
              <a:ext uri="{FF2B5EF4-FFF2-40B4-BE49-F238E27FC236}">
                <a16:creationId xmlns:a16="http://schemas.microsoft.com/office/drawing/2014/main" id="{C4A2E592-EBBA-4EEA-A254-11C93979F82C}"/>
              </a:ext>
            </a:extLst>
          </p:cNvPr>
          <p:cNvGrpSpPr/>
          <p:nvPr/>
        </p:nvGrpSpPr>
        <p:grpSpPr>
          <a:xfrm>
            <a:off x="5814287" y="3672434"/>
            <a:ext cx="513370" cy="513370"/>
            <a:chOff x="3245867" y="3762307"/>
            <a:chExt cx="523664" cy="523664"/>
          </a:xfrm>
        </p:grpSpPr>
        <p:sp useBgFill="1">
          <p:nvSpPr>
            <p:cNvPr id="236" name="Oval 235">
              <a:extLst>
                <a:ext uri="{FF2B5EF4-FFF2-40B4-BE49-F238E27FC236}">
                  <a16:creationId xmlns:a16="http://schemas.microsoft.com/office/drawing/2014/main" id="{9C4A465D-6D47-4244-9898-F0C4088C8430}"/>
                </a:ext>
              </a:extLst>
            </p:cNvPr>
            <p:cNvSpPr/>
            <p:nvPr/>
          </p:nvSpPr>
          <p:spPr bwMode="auto">
            <a:xfrm rot="4740000">
              <a:off x="3245867" y="3762307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Freeform 17">
              <a:extLst>
                <a:ext uri="{FF2B5EF4-FFF2-40B4-BE49-F238E27FC236}">
                  <a16:creationId xmlns:a16="http://schemas.microsoft.com/office/drawing/2014/main" id="{3A587C90-BC98-4920-B053-D08938045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3865138"/>
              <a:ext cx="344722" cy="31800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38" name="Group 237" descr="person icon">
            <a:extLst>
              <a:ext uri="{FF2B5EF4-FFF2-40B4-BE49-F238E27FC236}">
                <a16:creationId xmlns:a16="http://schemas.microsoft.com/office/drawing/2014/main" id="{EDD8D4C7-AB49-4527-AE92-DF5FB8E16E5B}"/>
              </a:ext>
            </a:extLst>
          </p:cNvPr>
          <p:cNvGrpSpPr/>
          <p:nvPr/>
        </p:nvGrpSpPr>
        <p:grpSpPr>
          <a:xfrm>
            <a:off x="10741816" y="1681583"/>
            <a:ext cx="513370" cy="513370"/>
            <a:chOff x="8272203" y="1731535"/>
            <a:chExt cx="523664" cy="523664"/>
          </a:xfrm>
        </p:grpSpPr>
        <p:sp useBgFill="1">
          <p:nvSpPr>
            <p:cNvPr id="239" name="Oval 238">
              <a:extLst>
                <a:ext uri="{FF2B5EF4-FFF2-40B4-BE49-F238E27FC236}">
                  <a16:creationId xmlns:a16="http://schemas.microsoft.com/office/drawing/2014/main" id="{CBDCD8EB-7F5B-4816-9679-352E1986526A}"/>
                </a:ext>
              </a:extLst>
            </p:cNvPr>
            <p:cNvSpPr/>
            <p:nvPr/>
          </p:nvSpPr>
          <p:spPr bwMode="auto">
            <a:xfrm rot="3420000">
              <a:off x="8272203" y="1731535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Freeform 5">
              <a:extLst>
                <a:ext uri="{FF2B5EF4-FFF2-40B4-BE49-F238E27FC236}">
                  <a16:creationId xmlns:a16="http://schemas.microsoft.com/office/drawing/2014/main" id="{87A89F3C-2C76-4A19-93F5-692C43704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4250" y="1881876"/>
              <a:ext cx="199570" cy="22298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41" name="Group 240" descr="map point icon">
            <a:extLst>
              <a:ext uri="{FF2B5EF4-FFF2-40B4-BE49-F238E27FC236}">
                <a16:creationId xmlns:a16="http://schemas.microsoft.com/office/drawing/2014/main" id="{C752C4F8-361D-4237-BD91-D59CEF672881}"/>
              </a:ext>
            </a:extLst>
          </p:cNvPr>
          <p:cNvGrpSpPr/>
          <p:nvPr/>
        </p:nvGrpSpPr>
        <p:grpSpPr>
          <a:xfrm>
            <a:off x="9985272" y="911719"/>
            <a:ext cx="513370" cy="513370"/>
            <a:chOff x="7500489" y="946234"/>
            <a:chExt cx="523664" cy="523664"/>
          </a:xfrm>
        </p:grpSpPr>
        <p:sp useBgFill="1">
          <p:nvSpPr>
            <p:cNvPr id="242" name="Oval 241">
              <a:extLst>
                <a:ext uri="{FF2B5EF4-FFF2-40B4-BE49-F238E27FC236}">
                  <a16:creationId xmlns:a16="http://schemas.microsoft.com/office/drawing/2014/main" id="{062E0030-C31F-4343-8D02-35795A3E0B85}"/>
                </a:ext>
              </a:extLst>
            </p:cNvPr>
            <p:cNvSpPr/>
            <p:nvPr/>
          </p:nvSpPr>
          <p:spPr bwMode="auto">
            <a:xfrm rot="2040000">
              <a:off x="7500489" y="9462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Freeform 5">
              <a:extLst>
                <a:ext uri="{FF2B5EF4-FFF2-40B4-BE49-F238E27FC236}">
                  <a16:creationId xmlns:a16="http://schemas.microsoft.com/office/drawing/2014/main" id="{4B6788C3-C5E0-4DAE-84C3-F6C1DC233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5070" y="1052514"/>
              <a:ext cx="194502" cy="311106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44" name="Group 243" descr="tools icon">
            <a:extLst>
              <a:ext uri="{FF2B5EF4-FFF2-40B4-BE49-F238E27FC236}">
                <a16:creationId xmlns:a16="http://schemas.microsoft.com/office/drawing/2014/main" id="{B6FB8411-F740-4C37-9D8D-FFCE9C318C42}"/>
              </a:ext>
            </a:extLst>
          </p:cNvPr>
          <p:cNvGrpSpPr/>
          <p:nvPr/>
        </p:nvGrpSpPr>
        <p:grpSpPr>
          <a:xfrm>
            <a:off x="6269493" y="3153945"/>
            <a:ext cx="517313" cy="517313"/>
            <a:chOff x="3710200" y="3233420"/>
            <a:chExt cx="527686" cy="527686"/>
          </a:xfrm>
        </p:grpSpPr>
        <p:sp useBgFill="1">
          <p:nvSpPr>
            <p:cNvPr id="245" name="Oval 244">
              <a:extLst>
                <a:ext uri="{FF2B5EF4-FFF2-40B4-BE49-F238E27FC236}">
                  <a16:creationId xmlns:a16="http://schemas.microsoft.com/office/drawing/2014/main" id="{7B209AC3-7A86-4225-842C-94B48DEDAA3A}"/>
                </a:ext>
              </a:extLst>
            </p:cNvPr>
            <p:cNvSpPr/>
            <p:nvPr/>
          </p:nvSpPr>
          <p:spPr bwMode="auto">
            <a:xfrm rot="5400000">
              <a:off x="3710200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DeveloperTools_EC7A">
              <a:extLst>
                <a:ext uri="{FF2B5EF4-FFF2-40B4-BE49-F238E27FC236}">
                  <a16:creationId xmlns:a16="http://schemas.microsoft.com/office/drawing/2014/main" id="{D44D54EF-42BD-46B0-90D7-BD007F085D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2869" y="3337848"/>
              <a:ext cx="202348" cy="318830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57" name="Group 256" descr="drone icon">
            <a:extLst>
              <a:ext uri="{FF2B5EF4-FFF2-40B4-BE49-F238E27FC236}">
                <a16:creationId xmlns:a16="http://schemas.microsoft.com/office/drawing/2014/main" id="{AE9515C2-E86B-42CF-BD4A-2E0FA1BC8E08}"/>
              </a:ext>
            </a:extLst>
          </p:cNvPr>
          <p:cNvGrpSpPr/>
          <p:nvPr/>
        </p:nvGrpSpPr>
        <p:grpSpPr>
          <a:xfrm>
            <a:off x="7645408" y="5193822"/>
            <a:ext cx="517313" cy="517313"/>
            <a:chOff x="5113705" y="5314201"/>
            <a:chExt cx="527686" cy="527686"/>
          </a:xfrm>
        </p:grpSpPr>
        <p:sp useBgFill="1">
          <p:nvSpPr>
            <p:cNvPr id="258" name="Oval 257">
              <a:extLst>
                <a:ext uri="{FF2B5EF4-FFF2-40B4-BE49-F238E27FC236}">
                  <a16:creationId xmlns:a16="http://schemas.microsoft.com/office/drawing/2014/main" id="{9B9A1ABD-99E4-46AA-8AE1-DF3555F6B339}"/>
                </a:ext>
              </a:extLst>
            </p:cNvPr>
            <p:cNvSpPr/>
            <p:nvPr/>
          </p:nvSpPr>
          <p:spPr bwMode="auto">
            <a:xfrm rot="1320000">
              <a:off x="5113705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9" name="Group 4">
              <a:extLst>
                <a:ext uri="{FF2B5EF4-FFF2-40B4-BE49-F238E27FC236}">
                  <a16:creationId xmlns:a16="http://schemas.microsoft.com/office/drawing/2014/main" id="{A2821604-8AAC-468A-99C2-C77B43E3A3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99802" y="5476962"/>
              <a:ext cx="355492" cy="202164"/>
              <a:chOff x="4568" y="3459"/>
              <a:chExt cx="313" cy="178"/>
            </a:xfrm>
          </p:grpSpPr>
          <p:sp>
            <p:nvSpPr>
              <p:cNvPr id="260" name="Freeform 5">
                <a:extLst>
                  <a:ext uri="{FF2B5EF4-FFF2-40B4-BE49-F238E27FC236}">
                    <a16:creationId xmlns:a16="http://schemas.microsoft.com/office/drawing/2014/main" id="{82F99AC7-79A5-4CD2-A228-00E2F6DAD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3512"/>
                <a:ext cx="159" cy="63"/>
              </a:xfrm>
              <a:custGeom>
                <a:avLst/>
                <a:gdLst>
                  <a:gd name="T0" fmla="*/ 220 w 220"/>
                  <a:gd name="T1" fmla="*/ 67 h 87"/>
                  <a:gd name="T2" fmla="*/ 199 w 220"/>
                  <a:gd name="T3" fmla="*/ 87 h 87"/>
                  <a:gd name="T4" fmla="*/ 21 w 220"/>
                  <a:gd name="T5" fmla="*/ 87 h 87"/>
                  <a:gd name="T6" fmla="*/ 0 w 220"/>
                  <a:gd name="T7" fmla="*/ 67 h 87"/>
                  <a:gd name="T8" fmla="*/ 0 w 220"/>
                  <a:gd name="T9" fmla="*/ 21 h 87"/>
                  <a:gd name="T10" fmla="*/ 21 w 220"/>
                  <a:gd name="T11" fmla="*/ 0 h 87"/>
                  <a:gd name="T12" fmla="*/ 199 w 220"/>
                  <a:gd name="T13" fmla="*/ 0 h 87"/>
                  <a:gd name="T14" fmla="*/ 220 w 220"/>
                  <a:gd name="T15" fmla="*/ 21 h 87"/>
                  <a:gd name="T16" fmla="*/ 220 w 220"/>
                  <a:gd name="T17" fmla="*/ 6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87">
                    <a:moveTo>
                      <a:pt x="220" y="67"/>
                    </a:moveTo>
                    <a:cubicBezTo>
                      <a:pt x="220" y="78"/>
                      <a:pt x="210" y="87"/>
                      <a:pt x="199" y="87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10" y="87"/>
                      <a:pt x="0" y="78"/>
                      <a:pt x="0" y="6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10" y="0"/>
                      <a:pt x="220" y="10"/>
                      <a:pt x="220" y="21"/>
                    </a:cubicBezTo>
                    <a:lnTo>
                      <a:pt x="220" y="67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C59BE817-6CB6-4DE9-B80A-1FA76FDA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3511"/>
                <a:ext cx="24" cy="65"/>
              </a:xfrm>
              <a:custGeom>
                <a:avLst/>
                <a:gdLst>
                  <a:gd name="T0" fmla="*/ 33 w 33"/>
                  <a:gd name="T1" fmla="*/ 72 h 89"/>
                  <a:gd name="T2" fmla="*/ 17 w 33"/>
                  <a:gd name="T3" fmla="*/ 89 h 89"/>
                  <a:gd name="T4" fmla="*/ 0 w 33"/>
                  <a:gd name="T5" fmla="*/ 72 h 89"/>
                  <a:gd name="T6" fmla="*/ 0 w 33"/>
                  <a:gd name="T7" fmla="*/ 17 h 89"/>
                  <a:gd name="T8" fmla="*/ 17 w 33"/>
                  <a:gd name="T9" fmla="*/ 0 h 89"/>
                  <a:gd name="T10" fmla="*/ 33 w 33"/>
                  <a:gd name="T11" fmla="*/ 17 h 89"/>
                  <a:gd name="T12" fmla="*/ 33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33" y="72"/>
                    </a:moveTo>
                    <a:cubicBezTo>
                      <a:pt x="33" y="82"/>
                      <a:pt x="26" y="89"/>
                      <a:pt x="17" y="89"/>
                    </a:cubicBezTo>
                    <a:cubicBezTo>
                      <a:pt x="7" y="89"/>
                      <a:pt x="0" y="82"/>
                      <a:pt x="0" y="7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3" y="7"/>
                      <a:pt x="33" y="17"/>
                    </a:cubicBezTo>
                    <a:lnTo>
                      <a:pt x="33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2" name="Line 7">
                <a:extLst>
                  <a:ext uri="{FF2B5EF4-FFF2-40B4-BE49-F238E27FC236}">
                    <a16:creationId xmlns:a16="http://schemas.microsoft.com/office/drawing/2014/main" id="{3E3F9607-8E65-45EB-BF8F-6D0212062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8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3" name="Line 8">
                <a:extLst>
                  <a:ext uri="{FF2B5EF4-FFF2-40B4-BE49-F238E27FC236}">
                    <a16:creationId xmlns:a16="http://schemas.microsoft.com/office/drawing/2014/main" id="{72D0E268-1E85-4D24-A599-F46D29BFA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4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4" name="Freeform 9">
                <a:extLst>
                  <a:ext uri="{FF2B5EF4-FFF2-40B4-BE49-F238E27FC236}">
                    <a16:creationId xmlns:a16="http://schemas.microsoft.com/office/drawing/2014/main" id="{94BE31E3-8194-4DA4-9E89-2ACE32650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" y="3459"/>
                <a:ext cx="19" cy="20"/>
              </a:xfrm>
              <a:custGeom>
                <a:avLst/>
                <a:gdLst>
                  <a:gd name="T0" fmla="*/ 26 w 26"/>
                  <a:gd name="T1" fmla="*/ 27 h 28"/>
                  <a:gd name="T2" fmla="*/ 26 w 26"/>
                  <a:gd name="T3" fmla="*/ 8 h 28"/>
                  <a:gd name="T4" fmla="*/ 18 w 26"/>
                  <a:gd name="T5" fmla="*/ 0 h 28"/>
                  <a:gd name="T6" fmla="*/ 8 w 26"/>
                  <a:gd name="T7" fmla="*/ 0 h 28"/>
                  <a:gd name="T8" fmla="*/ 0 w 26"/>
                  <a:gd name="T9" fmla="*/ 8 h 28"/>
                  <a:gd name="T10" fmla="*/ 0 w 2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8">
                    <a:moveTo>
                      <a:pt x="26" y="27"/>
                    </a:move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3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5" name="Line 10">
                <a:extLst>
                  <a:ext uri="{FF2B5EF4-FFF2-40B4-BE49-F238E27FC236}">
                    <a16:creationId xmlns:a16="http://schemas.microsoft.com/office/drawing/2014/main" id="{2CFB42BE-7231-4649-B325-2E1E24F05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6" name="Line 11">
                <a:extLst>
                  <a:ext uri="{FF2B5EF4-FFF2-40B4-BE49-F238E27FC236}">
                    <a16:creationId xmlns:a16="http://schemas.microsoft.com/office/drawing/2014/main" id="{827C8A94-75B7-4432-93EF-A616B0527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F494ABC9-0A19-4572-86AE-D06DD0464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3511"/>
                <a:ext cx="24" cy="65"/>
              </a:xfrm>
              <a:custGeom>
                <a:avLst/>
                <a:gdLst>
                  <a:gd name="T0" fmla="*/ 0 w 33"/>
                  <a:gd name="T1" fmla="*/ 72 h 89"/>
                  <a:gd name="T2" fmla="*/ 17 w 33"/>
                  <a:gd name="T3" fmla="*/ 89 h 89"/>
                  <a:gd name="T4" fmla="*/ 33 w 33"/>
                  <a:gd name="T5" fmla="*/ 72 h 89"/>
                  <a:gd name="T6" fmla="*/ 33 w 33"/>
                  <a:gd name="T7" fmla="*/ 17 h 89"/>
                  <a:gd name="T8" fmla="*/ 17 w 33"/>
                  <a:gd name="T9" fmla="*/ 0 h 89"/>
                  <a:gd name="T10" fmla="*/ 0 w 33"/>
                  <a:gd name="T11" fmla="*/ 17 h 89"/>
                  <a:gd name="T12" fmla="*/ 0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0" y="72"/>
                    </a:moveTo>
                    <a:cubicBezTo>
                      <a:pt x="0" y="82"/>
                      <a:pt x="8" y="89"/>
                      <a:pt x="17" y="89"/>
                    </a:cubicBezTo>
                    <a:cubicBezTo>
                      <a:pt x="26" y="89"/>
                      <a:pt x="33" y="82"/>
                      <a:pt x="33" y="7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8" name="Line 13">
                <a:extLst>
                  <a:ext uri="{FF2B5EF4-FFF2-40B4-BE49-F238E27FC236}">
                    <a16:creationId xmlns:a16="http://schemas.microsoft.com/office/drawing/2014/main" id="{915F8EA4-5421-4522-95B6-A33B2AE27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89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9" name="Line 14">
                <a:extLst>
                  <a:ext uri="{FF2B5EF4-FFF2-40B4-BE49-F238E27FC236}">
                    <a16:creationId xmlns:a16="http://schemas.microsoft.com/office/drawing/2014/main" id="{871312C3-9307-4175-B835-55946347F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5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0" name="Freeform 15">
                <a:extLst>
                  <a:ext uri="{FF2B5EF4-FFF2-40B4-BE49-F238E27FC236}">
                    <a16:creationId xmlns:a16="http://schemas.microsoft.com/office/drawing/2014/main" id="{0C5CEB5A-5C5F-44AD-B8E5-FEBF07B94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459"/>
                <a:ext cx="19" cy="20"/>
              </a:xfrm>
              <a:custGeom>
                <a:avLst/>
                <a:gdLst>
                  <a:gd name="T0" fmla="*/ 0 w 27"/>
                  <a:gd name="T1" fmla="*/ 27 h 28"/>
                  <a:gd name="T2" fmla="*/ 0 w 27"/>
                  <a:gd name="T3" fmla="*/ 8 h 28"/>
                  <a:gd name="T4" fmla="*/ 8 w 27"/>
                  <a:gd name="T5" fmla="*/ 0 h 28"/>
                  <a:gd name="T6" fmla="*/ 19 w 27"/>
                  <a:gd name="T7" fmla="*/ 0 h 28"/>
                  <a:gd name="T8" fmla="*/ 27 w 27"/>
                  <a:gd name="T9" fmla="*/ 8 h 28"/>
                  <a:gd name="T10" fmla="*/ 27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7" y="4"/>
                      <a:pt x="27" y="8"/>
                    </a:cubicBezTo>
                    <a:cubicBezTo>
                      <a:pt x="27" y="28"/>
                      <a:pt x="27" y="28"/>
                      <a:pt x="27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1" name="Line 16">
                <a:extLst>
                  <a:ext uri="{FF2B5EF4-FFF2-40B4-BE49-F238E27FC236}">
                    <a16:creationId xmlns:a16="http://schemas.microsoft.com/office/drawing/2014/main" id="{367EFDE8-6C05-4012-8EAC-82E07B08F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2" name="Line 17">
                <a:extLst>
                  <a:ext uri="{FF2B5EF4-FFF2-40B4-BE49-F238E27FC236}">
                    <a16:creationId xmlns:a16="http://schemas.microsoft.com/office/drawing/2014/main" id="{B6F87D8A-CD40-4327-9CE9-16EB87150F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3" name="Line 18">
                <a:extLst>
                  <a:ext uri="{FF2B5EF4-FFF2-40B4-BE49-F238E27FC236}">
                    <a16:creationId xmlns:a16="http://schemas.microsoft.com/office/drawing/2014/main" id="{410D948C-AEED-4F52-8826-7B60E8176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38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4" name="Line 19">
                <a:extLst>
                  <a:ext uri="{FF2B5EF4-FFF2-40B4-BE49-F238E27FC236}">
                    <a16:creationId xmlns:a16="http://schemas.microsoft.com/office/drawing/2014/main" id="{C6425819-9C0B-4996-9413-2C69C8DD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7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5" name="Line 20">
                <a:extLst>
                  <a:ext uri="{FF2B5EF4-FFF2-40B4-BE49-F238E27FC236}">
                    <a16:creationId xmlns:a16="http://schemas.microsoft.com/office/drawing/2014/main" id="{1BE1AABF-A1D4-4364-90BF-F8D71B5FA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3" y="3552"/>
                <a:ext cx="83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6" name="Freeform 21">
                <a:extLst>
                  <a:ext uri="{FF2B5EF4-FFF2-40B4-BE49-F238E27FC236}">
                    <a16:creationId xmlns:a16="http://schemas.microsoft.com/office/drawing/2014/main" id="{8665AAE9-1C7E-4590-B21D-75ACEE075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6" y="3512"/>
                <a:ext cx="76" cy="20"/>
              </a:xfrm>
              <a:custGeom>
                <a:avLst/>
                <a:gdLst>
                  <a:gd name="T0" fmla="*/ 0 w 76"/>
                  <a:gd name="T1" fmla="*/ 0 h 20"/>
                  <a:gd name="T2" fmla="*/ 12 w 76"/>
                  <a:gd name="T3" fmla="*/ 20 h 20"/>
                  <a:gd name="T4" fmla="*/ 64 w 76"/>
                  <a:gd name="T5" fmla="*/ 20 h 20"/>
                  <a:gd name="T6" fmla="*/ 76 w 7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0">
                    <a:moveTo>
                      <a:pt x="0" y="0"/>
                    </a:moveTo>
                    <a:lnTo>
                      <a:pt x="12" y="20"/>
                    </a:lnTo>
                    <a:lnTo>
                      <a:pt x="64" y="20"/>
                    </a:lnTo>
                    <a:lnTo>
                      <a:pt x="76" y="0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77" name="Group 276" descr="car icon">
            <a:extLst>
              <a:ext uri="{FF2B5EF4-FFF2-40B4-BE49-F238E27FC236}">
                <a16:creationId xmlns:a16="http://schemas.microsoft.com/office/drawing/2014/main" id="{5C87D26A-94CD-44DB-A03C-AA614AB693C9}"/>
              </a:ext>
            </a:extLst>
          </p:cNvPr>
          <p:cNvGrpSpPr/>
          <p:nvPr/>
        </p:nvGrpSpPr>
        <p:grpSpPr>
          <a:xfrm>
            <a:off x="6913880" y="1598254"/>
            <a:ext cx="517313" cy="517313"/>
            <a:chOff x="4367508" y="1646534"/>
            <a:chExt cx="527686" cy="527686"/>
          </a:xfrm>
        </p:grpSpPr>
        <p:sp useBgFill="1">
          <p:nvSpPr>
            <p:cNvPr id="278" name="Oval 277">
              <a:extLst>
                <a:ext uri="{FF2B5EF4-FFF2-40B4-BE49-F238E27FC236}">
                  <a16:creationId xmlns:a16="http://schemas.microsoft.com/office/drawing/2014/main" id="{0281C2CD-B13E-4F73-A4A2-472DD85FFB82}"/>
                </a:ext>
              </a:extLst>
            </p:cNvPr>
            <p:cNvSpPr/>
            <p:nvPr/>
          </p:nvSpPr>
          <p:spPr bwMode="auto">
            <a:xfrm rot="18900000" flipH="1">
              <a:off x="4367508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9" name="Freeform 5">
              <a:extLst>
                <a:ext uri="{FF2B5EF4-FFF2-40B4-BE49-F238E27FC236}">
                  <a16:creationId xmlns:a16="http://schemas.microsoft.com/office/drawing/2014/main" id="{5F75F446-D082-4DF3-9BB8-EABC99262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4153" y="1815803"/>
              <a:ext cx="314396" cy="189148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80" name="Group 279" descr="hololens icon">
            <a:extLst>
              <a:ext uri="{FF2B5EF4-FFF2-40B4-BE49-F238E27FC236}">
                <a16:creationId xmlns:a16="http://schemas.microsoft.com/office/drawing/2014/main" id="{252AA8A7-EF2E-4B98-BD5D-AD04F8086B6D}"/>
              </a:ext>
            </a:extLst>
          </p:cNvPr>
          <p:cNvGrpSpPr/>
          <p:nvPr/>
        </p:nvGrpSpPr>
        <p:grpSpPr>
          <a:xfrm>
            <a:off x="6444388" y="2294306"/>
            <a:ext cx="517311" cy="517311"/>
            <a:chOff x="3888602" y="2356543"/>
            <a:chExt cx="527684" cy="527684"/>
          </a:xfrm>
        </p:grpSpPr>
        <p:sp useBgFill="1">
          <p:nvSpPr>
            <p:cNvPr id="281" name="Oval 280">
              <a:extLst>
                <a:ext uri="{FF2B5EF4-FFF2-40B4-BE49-F238E27FC236}">
                  <a16:creationId xmlns:a16="http://schemas.microsoft.com/office/drawing/2014/main" id="{AD0E01AA-4CF0-4477-B870-6A85233C69C5}"/>
                </a:ext>
              </a:extLst>
            </p:cNvPr>
            <p:cNvSpPr/>
            <p:nvPr/>
          </p:nvSpPr>
          <p:spPr bwMode="auto">
            <a:xfrm rot="17580000" flipH="1">
              <a:off x="3888602" y="2356543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 5">
              <a:extLst>
                <a:ext uri="{FF2B5EF4-FFF2-40B4-BE49-F238E27FC236}">
                  <a16:creationId xmlns:a16="http://schemas.microsoft.com/office/drawing/2014/main" id="{403B74AE-DBB4-4918-B144-D8E4E7C73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885" y="2528888"/>
              <a:ext cx="351120" cy="182994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3" name="Group 282" descr="xbox icon">
            <a:extLst>
              <a:ext uri="{FF2B5EF4-FFF2-40B4-BE49-F238E27FC236}">
                <a16:creationId xmlns:a16="http://schemas.microsoft.com/office/drawing/2014/main" id="{033BCF91-5D39-44AB-B4FF-299B5080BEE2}"/>
              </a:ext>
            </a:extLst>
          </p:cNvPr>
          <p:cNvGrpSpPr/>
          <p:nvPr/>
        </p:nvGrpSpPr>
        <p:grpSpPr>
          <a:xfrm>
            <a:off x="10025263" y="1598254"/>
            <a:ext cx="517313" cy="517313"/>
            <a:chOff x="7541281" y="1646534"/>
            <a:chExt cx="527686" cy="527686"/>
          </a:xfrm>
        </p:grpSpPr>
        <p:sp useBgFill="1">
          <p:nvSpPr>
            <p:cNvPr id="284" name="Oval 283">
              <a:extLst>
                <a:ext uri="{FF2B5EF4-FFF2-40B4-BE49-F238E27FC236}">
                  <a16:creationId xmlns:a16="http://schemas.microsoft.com/office/drawing/2014/main" id="{4B14ECE6-3B6A-4E61-8F5F-A46B259868C9}"/>
                </a:ext>
              </a:extLst>
            </p:cNvPr>
            <p:cNvSpPr/>
            <p:nvPr/>
          </p:nvSpPr>
          <p:spPr bwMode="auto">
            <a:xfrm rot="2700000">
              <a:off x="7541281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026A3388-6EE0-42EA-AEA8-D91F8DC65BD1}"/>
                </a:ext>
              </a:extLst>
            </p:cNvPr>
            <p:cNvGrpSpPr/>
            <p:nvPr/>
          </p:nvGrpSpPr>
          <p:grpSpPr>
            <a:xfrm>
              <a:off x="7633632" y="1841500"/>
              <a:ext cx="342986" cy="137754"/>
              <a:chOff x="11103157" y="4417749"/>
              <a:chExt cx="347337" cy="139502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6F5BF5B-FE07-4B8F-9C8C-1CE741582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3157" y="4417749"/>
                <a:ext cx="347337" cy="139502"/>
              </a:xfrm>
              <a:prstGeom prst="rect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87" name="Line 277">
                <a:extLst>
                  <a:ext uri="{FF2B5EF4-FFF2-40B4-BE49-F238E27FC236}">
                    <a16:creationId xmlns:a16="http://schemas.microsoft.com/office/drawing/2014/main" id="{0715D0B9-3DA3-4EB5-AFCE-F5B1EE190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03157" y="4488923"/>
                <a:ext cx="149469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F383D5A-5286-4D78-8066-5E3315C04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3624" y="4480383"/>
                <a:ext cx="12812" cy="14235"/>
              </a:xfrm>
              <a:prstGeom prst="ellips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289" name="Group 288" descr="factory icon">
            <a:extLst>
              <a:ext uri="{FF2B5EF4-FFF2-40B4-BE49-F238E27FC236}">
                <a16:creationId xmlns:a16="http://schemas.microsoft.com/office/drawing/2014/main" id="{6EB5B7BD-E74E-4203-A64B-84677A21CC01}"/>
              </a:ext>
            </a:extLst>
          </p:cNvPr>
          <p:cNvGrpSpPr/>
          <p:nvPr/>
        </p:nvGrpSpPr>
        <p:grpSpPr>
          <a:xfrm>
            <a:off x="6444388" y="4013585"/>
            <a:ext cx="517313" cy="517313"/>
            <a:chOff x="3888602" y="4110297"/>
            <a:chExt cx="527686" cy="527686"/>
          </a:xfrm>
        </p:grpSpPr>
        <p:sp useBgFill="1">
          <p:nvSpPr>
            <p:cNvPr id="290" name="Oval 289">
              <a:extLst>
                <a:ext uri="{FF2B5EF4-FFF2-40B4-BE49-F238E27FC236}">
                  <a16:creationId xmlns:a16="http://schemas.microsoft.com/office/drawing/2014/main" id="{F4A1815C-E84D-48B7-A9FC-F1D9F95136AB}"/>
                </a:ext>
              </a:extLst>
            </p:cNvPr>
            <p:cNvSpPr/>
            <p:nvPr/>
          </p:nvSpPr>
          <p:spPr bwMode="auto">
            <a:xfrm rot="4020000">
              <a:off x="3888602" y="4110297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1" name="Freeform 41">
              <a:extLst>
                <a:ext uri="{FF2B5EF4-FFF2-40B4-BE49-F238E27FC236}">
                  <a16:creationId xmlns:a16="http://schemas.microsoft.com/office/drawing/2014/main" id="{051C4993-C56C-40AE-BAF8-F5225C7921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698" y="4255548"/>
              <a:ext cx="379494" cy="237184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92" name="Group 291" descr="bus icon">
            <a:extLst>
              <a:ext uri="{FF2B5EF4-FFF2-40B4-BE49-F238E27FC236}">
                <a16:creationId xmlns:a16="http://schemas.microsoft.com/office/drawing/2014/main" id="{184AA1CE-145D-41BF-9062-D1CFB4D453CE}"/>
              </a:ext>
            </a:extLst>
          </p:cNvPr>
          <p:cNvGrpSpPr/>
          <p:nvPr/>
        </p:nvGrpSpPr>
        <p:grpSpPr>
          <a:xfrm>
            <a:off x="10494756" y="4013586"/>
            <a:ext cx="517311" cy="517311"/>
            <a:chOff x="8020188" y="4110298"/>
            <a:chExt cx="527684" cy="527684"/>
          </a:xfrm>
        </p:grpSpPr>
        <p:sp useBgFill="1">
          <p:nvSpPr>
            <p:cNvPr id="293" name="Oval 292">
              <a:extLst>
                <a:ext uri="{FF2B5EF4-FFF2-40B4-BE49-F238E27FC236}">
                  <a16:creationId xmlns:a16="http://schemas.microsoft.com/office/drawing/2014/main" id="{83064E22-DC34-4557-AFA3-9B69C32FF648}"/>
                </a:ext>
              </a:extLst>
            </p:cNvPr>
            <p:cNvSpPr/>
            <p:nvPr/>
          </p:nvSpPr>
          <p:spPr bwMode="auto">
            <a:xfrm rot="17580000" flipH="1">
              <a:off x="8020188" y="4110298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bus">
              <a:extLst>
                <a:ext uri="{FF2B5EF4-FFF2-40B4-BE49-F238E27FC236}">
                  <a16:creationId xmlns:a16="http://schemas.microsoft.com/office/drawing/2014/main" id="{7D768BA0-2CD6-4989-8CC8-D26B219C2E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2803" y="4252914"/>
              <a:ext cx="242456" cy="242454"/>
            </a:xfrm>
            <a:custGeom>
              <a:avLst/>
              <a:gdLst>
                <a:gd name="T0" fmla="*/ 290 w 344"/>
                <a:gd name="T1" fmla="*/ 0 h 343"/>
                <a:gd name="T2" fmla="*/ 318 w 344"/>
                <a:gd name="T3" fmla="*/ 28 h 343"/>
                <a:gd name="T4" fmla="*/ 318 w 344"/>
                <a:gd name="T5" fmla="*/ 314 h 343"/>
                <a:gd name="T6" fmla="*/ 25 w 344"/>
                <a:gd name="T7" fmla="*/ 314 h 343"/>
                <a:gd name="T8" fmla="*/ 25 w 344"/>
                <a:gd name="T9" fmla="*/ 28 h 343"/>
                <a:gd name="T10" fmla="*/ 54 w 344"/>
                <a:gd name="T11" fmla="*/ 0 h 343"/>
                <a:gd name="T12" fmla="*/ 290 w 344"/>
                <a:gd name="T13" fmla="*/ 0 h 343"/>
                <a:gd name="T14" fmla="*/ 104 w 344"/>
                <a:gd name="T15" fmla="*/ 46 h 343"/>
                <a:gd name="T16" fmla="*/ 237 w 344"/>
                <a:gd name="T17" fmla="*/ 46 h 343"/>
                <a:gd name="T18" fmla="*/ 60 w 344"/>
                <a:gd name="T19" fmla="*/ 224 h 343"/>
                <a:gd name="T20" fmla="*/ 104 w 344"/>
                <a:gd name="T21" fmla="*/ 224 h 343"/>
                <a:gd name="T22" fmla="*/ 237 w 344"/>
                <a:gd name="T23" fmla="*/ 224 h 343"/>
                <a:gd name="T24" fmla="*/ 281 w 344"/>
                <a:gd name="T25" fmla="*/ 224 h 343"/>
                <a:gd name="T26" fmla="*/ 25 w 344"/>
                <a:gd name="T27" fmla="*/ 92 h 343"/>
                <a:gd name="T28" fmla="*/ 318 w 344"/>
                <a:gd name="T29" fmla="*/ 92 h 343"/>
                <a:gd name="T30" fmla="*/ 25 w 344"/>
                <a:gd name="T31" fmla="*/ 179 h 343"/>
                <a:gd name="T32" fmla="*/ 318 w 344"/>
                <a:gd name="T33" fmla="*/ 179 h 343"/>
                <a:gd name="T34" fmla="*/ 25 w 344"/>
                <a:gd name="T35" fmla="*/ 268 h 343"/>
                <a:gd name="T36" fmla="*/ 318 w 344"/>
                <a:gd name="T37" fmla="*/ 268 h 343"/>
                <a:gd name="T38" fmla="*/ 172 w 344"/>
                <a:gd name="T39" fmla="*/ 92 h 343"/>
                <a:gd name="T40" fmla="*/ 172 w 344"/>
                <a:gd name="T41" fmla="*/ 179 h 343"/>
                <a:gd name="T42" fmla="*/ 318 w 344"/>
                <a:gd name="T43" fmla="*/ 124 h 343"/>
                <a:gd name="T44" fmla="*/ 344 w 344"/>
                <a:gd name="T45" fmla="*/ 124 h 343"/>
                <a:gd name="T46" fmla="*/ 344 w 344"/>
                <a:gd name="T47" fmla="*/ 83 h 343"/>
                <a:gd name="T48" fmla="*/ 318 w 344"/>
                <a:gd name="T49" fmla="*/ 83 h 343"/>
                <a:gd name="T50" fmla="*/ 240 w 344"/>
                <a:gd name="T51" fmla="*/ 314 h 343"/>
                <a:gd name="T52" fmla="*/ 240 w 344"/>
                <a:gd name="T53" fmla="*/ 343 h 343"/>
                <a:gd name="T54" fmla="*/ 301 w 344"/>
                <a:gd name="T55" fmla="*/ 343 h 343"/>
                <a:gd name="T56" fmla="*/ 301 w 344"/>
                <a:gd name="T57" fmla="*/ 314 h 343"/>
                <a:gd name="T58" fmla="*/ 38 w 344"/>
                <a:gd name="T59" fmla="*/ 314 h 343"/>
                <a:gd name="T60" fmla="*/ 38 w 344"/>
                <a:gd name="T61" fmla="*/ 343 h 343"/>
                <a:gd name="T62" fmla="*/ 98 w 344"/>
                <a:gd name="T63" fmla="*/ 343 h 343"/>
                <a:gd name="T64" fmla="*/ 98 w 344"/>
                <a:gd name="T65" fmla="*/ 314 h 343"/>
                <a:gd name="T66" fmla="*/ 25 w 344"/>
                <a:gd name="T67" fmla="*/ 83 h 343"/>
                <a:gd name="T68" fmla="*/ 0 w 344"/>
                <a:gd name="T69" fmla="*/ 83 h 343"/>
                <a:gd name="T70" fmla="*/ 0 w 344"/>
                <a:gd name="T71" fmla="*/ 124 h 343"/>
                <a:gd name="T72" fmla="*/ 25 w 344"/>
                <a:gd name="T73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343">
                  <a:moveTo>
                    <a:pt x="290" y="0"/>
                  </a:moveTo>
                  <a:cubicBezTo>
                    <a:pt x="305" y="0"/>
                    <a:pt x="318" y="12"/>
                    <a:pt x="318" y="28"/>
                  </a:cubicBezTo>
                  <a:cubicBezTo>
                    <a:pt x="318" y="314"/>
                    <a:pt x="318" y="314"/>
                    <a:pt x="318" y="314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12"/>
                    <a:pt x="38" y="0"/>
                    <a:pt x="54" y="0"/>
                  </a:cubicBezTo>
                  <a:lnTo>
                    <a:pt x="290" y="0"/>
                  </a:lnTo>
                  <a:close/>
                  <a:moveTo>
                    <a:pt x="104" y="46"/>
                  </a:moveTo>
                  <a:cubicBezTo>
                    <a:pt x="237" y="46"/>
                    <a:pt x="237" y="46"/>
                    <a:pt x="237" y="46"/>
                  </a:cubicBezTo>
                  <a:moveTo>
                    <a:pt x="60" y="224"/>
                  </a:moveTo>
                  <a:cubicBezTo>
                    <a:pt x="104" y="224"/>
                    <a:pt x="104" y="224"/>
                    <a:pt x="104" y="224"/>
                  </a:cubicBezTo>
                  <a:moveTo>
                    <a:pt x="237" y="224"/>
                  </a:moveTo>
                  <a:cubicBezTo>
                    <a:pt x="281" y="224"/>
                    <a:pt x="281" y="224"/>
                    <a:pt x="281" y="224"/>
                  </a:cubicBezTo>
                  <a:moveTo>
                    <a:pt x="25" y="92"/>
                  </a:moveTo>
                  <a:cubicBezTo>
                    <a:pt x="318" y="92"/>
                    <a:pt x="318" y="92"/>
                    <a:pt x="318" y="92"/>
                  </a:cubicBezTo>
                  <a:moveTo>
                    <a:pt x="25" y="179"/>
                  </a:moveTo>
                  <a:cubicBezTo>
                    <a:pt x="318" y="179"/>
                    <a:pt x="318" y="179"/>
                    <a:pt x="318" y="179"/>
                  </a:cubicBezTo>
                  <a:moveTo>
                    <a:pt x="25" y="268"/>
                  </a:moveTo>
                  <a:cubicBezTo>
                    <a:pt x="318" y="268"/>
                    <a:pt x="318" y="268"/>
                    <a:pt x="318" y="268"/>
                  </a:cubicBezTo>
                  <a:moveTo>
                    <a:pt x="172" y="92"/>
                  </a:moveTo>
                  <a:cubicBezTo>
                    <a:pt x="172" y="179"/>
                    <a:pt x="172" y="179"/>
                    <a:pt x="172" y="179"/>
                  </a:cubicBezTo>
                  <a:moveTo>
                    <a:pt x="318" y="124"/>
                  </a:moveTo>
                  <a:cubicBezTo>
                    <a:pt x="344" y="124"/>
                    <a:pt x="344" y="124"/>
                    <a:pt x="344" y="124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18" y="83"/>
                    <a:pt x="318" y="83"/>
                    <a:pt x="318" y="83"/>
                  </a:cubicBezTo>
                  <a:moveTo>
                    <a:pt x="240" y="314"/>
                  </a:moveTo>
                  <a:cubicBezTo>
                    <a:pt x="240" y="343"/>
                    <a:pt x="240" y="343"/>
                    <a:pt x="240" y="343"/>
                  </a:cubicBezTo>
                  <a:cubicBezTo>
                    <a:pt x="301" y="343"/>
                    <a:pt x="301" y="343"/>
                    <a:pt x="301" y="343"/>
                  </a:cubicBezTo>
                  <a:cubicBezTo>
                    <a:pt x="301" y="314"/>
                    <a:pt x="301" y="314"/>
                    <a:pt x="301" y="314"/>
                  </a:cubicBezTo>
                  <a:moveTo>
                    <a:pt x="38" y="314"/>
                  </a:moveTo>
                  <a:cubicBezTo>
                    <a:pt x="38" y="343"/>
                    <a:pt x="38" y="343"/>
                    <a:pt x="38" y="343"/>
                  </a:cubicBezTo>
                  <a:cubicBezTo>
                    <a:pt x="98" y="343"/>
                    <a:pt x="98" y="343"/>
                    <a:pt x="98" y="343"/>
                  </a:cubicBezTo>
                  <a:cubicBezTo>
                    <a:pt x="98" y="314"/>
                    <a:pt x="98" y="314"/>
                    <a:pt x="98" y="314"/>
                  </a:cubicBezTo>
                  <a:moveTo>
                    <a:pt x="25" y="8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124"/>
                    <a:pt x="25" y="124"/>
                    <a:pt x="25" y="124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95" name="Group 294" descr="airplane icon">
            <a:extLst>
              <a:ext uri="{FF2B5EF4-FFF2-40B4-BE49-F238E27FC236}">
                <a16:creationId xmlns:a16="http://schemas.microsoft.com/office/drawing/2014/main" id="{5CC2DFAB-D9D3-4484-9D50-B920EB338887}"/>
              </a:ext>
            </a:extLst>
          </p:cNvPr>
          <p:cNvGrpSpPr/>
          <p:nvPr/>
        </p:nvGrpSpPr>
        <p:grpSpPr>
          <a:xfrm>
            <a:off x="10669652" y="3153945"/>
            <a:ext cx="517313" cy="517313"/>
            <a:chOff x="8198591" y="3233420"/>
            <a:chExt cx="527686" cy="527686"/>
          </a:xfrm>
        </p:grpSpPr>
        <p:sp useBgFill="1">
          <p:nvSpPr>
            <p:cNvPr id="296" name="Oval 295">
              <a:extLst>
                <a:ext uri="{FF2B5EF4-FFF2-40B4-BE49-F238E27FC236}">
                  <a16:creationId xmlns:a16="http://schemas.microsoft.com/office/drawing/2014/main" id="{70931727-3716-4BCB-9C8B-F24920988673}"/>
                </a:ext>
              </a:extLst>
            </p:cNvPr>
            <p:cNvSpPr/>
            <p:nvPr/>
          </p:nvSpPr>
          <p:spPr bwMode="auto">
            <a:xfrm rot="5400000">
              <a:off x="8198591" y="3233420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Airplane_E709">
              <a:extLst>
                <a:ext uri="{FF2B5EF4-FFF2-40B4-BE49-F238E27FC236}">
                  <a16:creationId xmlns:a16="http://schemas.microsoft.com/office/drawing/2014/main" id="{EA204DA2-8A11-4968-B253-59F298A05D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19857" y="3352801"/>
              <a:ext cx="285156" cy="28892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98" name="Group 297" descr="computer icon">
            <a:extLst>
              <a:ext uri="{FF2B5EF4-FFF2-40B4-BE49-F238E27FC236}">
                <a16:creationId xmlns:a16="http://schemas.microsoft.com/office/drawing/2014/main" id="{85245B84-9FA3-491B-ADE3-04D10CEE65B7}"/>
              </a:ext>
            </a:extLst>
          </p:cNvPr>
          <p:cNvGrpSpPr/>
          <p:nvPr/>
        </p:nvGrpSpPr>
        <p:grpSpPr>
          <a:xfrm>
            <a:off x="6913881" y="4709635"/>
            <a:ext cx="517313" cy="517313"/>
            <a:chOff x="4367509" y="4820305"/>
            <a:chExt cx="527686" cy="527686"/>
          </a:xfrm>
        </p:grpSpPr>
        <p:sp useBgFill="1">
          <p:nvSpPr>
            <p:cNvPr id="299" name="Oval 298">
              <a:extLst>
                <a:ext uri="{FF2B5EF4-FFF2-40B4-BE49-F238E27FC236}">
                  <a16:creationId xmlns:a16="http://schemas.microsoft.com/office/drawing/2014/main" id="{15B37736-5099-4DE2-B1F6-D999F6C2042C}"/>
                </a:ext>
              </a:extLst>
            </p:cNvPr>
            <p:cNvSpPr/>
            <p:nvPr/>
          </p:nvSpPr>
          <p:spPr bwMode="auto">
            <a:xfrm rot="2700000">
              <a:off x="4367509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0" name="Group 4">
              <a:extLst>
                <a:ext uri="{FF2B5EF4-FFF2-40B4-BE49-F238E27FC236}">
                  <a16:creationId xmlns:a16="http://schemas.microsoft.com/office/drawing/2014/main" id="{CF220C0D-785B-49F2-A32F-51EB8575A4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3886" y="4948927"/>
              <a:ext cx="274932" cy="270442"/>
              <a:chOff x="3794" y="2083"/>
              <a:chExt cx="245" cy="241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E2EE3D4-F5D5-4982-AE52-BB8A674A0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2" name="Freeform 6">
                <a:extLst>
                  <a:ext uri="{FF2B5EF4-FFF2-40B4-BE49-F238E27FC236}">
                    <a16:creationId xmlns:a16="http://schemas.microsoft.com/office/drawing/2014/main" id="{11641495-F1A4-4466-9EC2-EF48463DB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3" name="Line 7">
                <a:extLst>
                  <a:ext uri="{FF2B5EF4-FFF2-40B4-BE49-F238E27FC236}">
                    <a16:creationId xmlns:a16="http://schemas.microsoft.com/office/drawing/2014/main" id="{3D72546C-8467-4752-9DC0-0F9BAA7A5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4" name="Line 8">
                <a:extLst>
                  <a:ext uri="{FF2B5EF4-FFF2-40B4-BE49-F238E27FC236}">
                    <a16:creationId xmlns:a16="http://schemas.microsoft.com/office/drawing/2014/main" id="{E02BBD49-B4A7-47A0-BBF4-818BDF570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5" name="Group 304" descr="robot icon">
            <a:extLst>
              <a:ext uri="{FF2B5EF4-FFF2-40B4-BE49-F238E27FC236}">
                <a16:creationId xmlns:a16="http://schemas.microsoft.com/office/drawing/2014/main" id="{60DDB346-F13D-494D-B7BC-5C387FF765A6}"/>
              </a:ext>
            </a:extLst>
          </p:cNvPr>
          <p:cNvGrpSpPr/>
          <p:nvPr/>
        </p:nvGrpSpPr>
        <p:grpSpPr>
          <a:xfrm>
            <a:off x="10494756" y="2294305"/>
            <a:ext cx="517313" cy="517313"/>
            <a:chOff x="8020188" y="2356542"/>
            <a:chExt cx="527686" cy="527686"/>
          </a:xfrm>
        </p:grpSpPr>
        <p:sp useBgFill="1">
          <p:nvSpPr>
            <p:cNvPr id="306" name="Oval 305">
              <a:extLst>
                <a:ext uri="{FF2B5EF4-FFF2-40B4-BE49-F238E27FC236}">
                  <a16:creationId xmlns:a16="http://schemas.microsoft.com/office/drawing/2014/main" id="{08FFACF2-A9CB-4057-9605-4EF0EAB3EE5F}"/>
                </a:ext>
              </a:extLst>
            </p:cNvPr>
            <p:cNvSpPr/>
            <p:nvPr/>
          </p:nvSpPr>
          <p:spPr bwMode="auto">
            <a:xfrm rot="4020000">
              <a:off x="8020188" y="2356542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Freeform 5">
              <a:extLst>
                <a:ext uri="{FF2B5EF4-FFF2-40B4-BE49-F238E27FC236}">
                  <a16:creationId xmlns:a16="http://schemas.microsoft.com/office/drawing/2014/main" id="{F3726604-DE9D-48F2-BB5C-F8234C3A5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249" y="2463220"/>
              <a:ext cx="243564" cy="314330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308" name="Group 307" descr="microchip icon">
            <a:extLst>
              <a:ext uri="{FF2B5EF4-FFF2-40B4-BE49-F238E27FC236}">
                <a16:creationId xmlns:a16="http://schemas.microsoft.com/office/drawing/2014/main" id="{B526BC2E-5D53-4558-896A-4266EC06BCAF}"/>
              </a:ext>
            </a:extLst>
          </p:cNvPr>
          <p:cNvGrpSpPr/>
          <p:nvPr/>
        </p:nvGrpSpPr>
        <p:grpSpPr>
          <a:xfrm>
            <a:off x="9293735" y="5193822"/>
            <a:ext cx="517313" cy="517313"/>
            <a:chOff x="6795084" y="5314201"/>
            <a:chExt cx="527686" cy="527686"/>
          </a:xfrm>
        </p:grpSpPr>
        <p:sp useBgFill="1">
          <p:nvSpPr>
            <p:cNvPr id="309" name="Oval 308">
              <a:extLst>
                <a:ext uri="{FF2B5EF4-FFF2-40B4-BE49-F238E27FC236}">
                  <a16:creationId xmlns:a16="http://schemas.microsoft.com/office/drawing/2014/main" id="{97EAC8A3-F559-4790-94CE-6EDE7812FD3F}"/>
                </a:ext>
              </a:extLst>
            </p:cNvPr>
            <p:cNvSpPr/>
            <p:nvPr/>
          </p:nvSpPr>
          <p:spPr bwMode="auto">
            <a:xfrm rot="20280000" flipH="1">
              <a:off x="6795084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0" name="Group 8">
              <a:extLst>
                <a:ext uri="{FF2B5EF4-FFF2-40B4-BE49-F238E27FC236}">
                  <a16:creationId xmlns:a16="http://schemas.microsoft.com/office/drawing/2014/main" id="{664CBD42-2CFC-4542-8D12-7E24AA51DA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79509" y="5432267"/>
              <a:ext cx="358836" cy="291554"/>
              <a:chOff x="5458" y="3157"/>
              <a:chExt cx="304" cy="247"/>
            </a:xfrm>
          </p:grpSpPr>
          <p:sp>
            <p:nvSpPr>
              <p:cNvPr id="311" name="Freeform 9">
                <a:extLst>
                  <a:ext uri="{FF2B5EF4-FFF2-40B4-BE49-F238E27FC236}">
                    <a16:creationId xmlns:a16="http://schemas.microsoft.com/office/drawing/2014/main" id="{006CCD31-AAE6-420A-8E6E-844A0800D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312" name="Freeform 10">
                <a:extLst>
                  <a:ext uri="{FF2B5EF4-FFF2-40B4-BE49-F238E27FC236}">
                    <a16:creationId xmlns:a16="http://schemas.microsoft.com/office/drawing/2014/main" id="{A2358446-BCEF-4CAC-B429-486B076C2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313" name="Group 312" descr="robot arm icon">
            <a:extLst>
              <a:ext uri="{FF2B5EF4-FFF2-40B4-BE49-F238E27FC236}">
                <a16:creationId xmlns:a16="http://schemas.microsoft.com/office/drawing/2014/main" id="{B371DF1E-961E-4E3C-8F33-67361BBA0F9A}"/>
              </a:ext>
            </a:extLst>
          </p:cNvPr>
          <p:cNvGrpSpPr/>
          <p:nvPr/>
        </p:nvGrpSpPr>
        <p:grpSpPr>
          <a:xfrm>
            <a:off x="6957813" y="5400113"/>
            <a:ext cx="513370" cy="513370"/>
            <a:chOff x="4412323" y="5524629"/>
            <a:chExt cx="523664" cy="523664"/>
          </a:xfrm>
        </p:grpSpPr>
        <p:sp useBgFill="1">
          <p:nvSpPr>
            <p:cNvPr id="314" name="Oval 313">
              <a:extLst>
                <a:ext uri="{FF2B5EF4-FFF2-40B4-BE49-F238E27FC236}">
                  <a16:creationId xmlns:a16="http://schemas.microsoft.com/office/drawing/2014/main" id="{4F7BA010-4A9F-47F5-ABA4-2119156FA80C}"/>
                </a:ext>
              </a:extLst>
            </p:cNvPr>
            <p:cNvSpPr/>
            <p:nvPr/>
          </p:nvSpPr>
          <p:spPr bwMode="auto">
            <a:xfrm rot="2040000">
              <a:off x="4412323" y="55246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Freeform 25">
              <a:extLst>
                <a:ext uri="{FF2B5EF4-FFF2-40B4-BE49-F238E27FC236}">
                  <a16:creationId xmlns:a16="http://schemas.microsoft.com/office/drawing/2014/main" id="{576A9861-B202-4565-AEF4-9192089F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311" y="5638101"/>
              <a:ext cx="303690" cy="296722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316" name="Group 315" descr="guage icon">
            <a:extLst>
              <a:ext uri="{FF2B5EF4-FFF2-40B4-BE49-F238E27FC236}">
                <a16:creationId xmlns:a16="http://schemas.microsoft.com/office/drawing/2014/main" id="{CF3EF85C-6029-4A82-B71E-6EF4728F5BD5}"/>
              </a:ext>
            </a:extLst>
          </p:cNvPr>
          <p:cNvGrpSpPr/>
          <p:nvPr/>
        </p:nvGrpSpPr>
        <p:grpSpPr>
          <a:xfrm>
            <a:off x="10688978" y="4708582"/>
            <a:ext cx="513370" cy="513370"/>
            <a:chOff x="8218306" y="4819232"/>
            <a:chExt cx="523664" cy="523664"/>
          </a:xfrm>
        </p:grpSpPr>
        <p:sp useBgFill="1">
          <p:nvSpPr>
            <p:cNvPr id="317" name="Oval 316">
              <a:extLst>
                <a:ext uri="{FF2B5EF4-FFF2-40B4-BE49-F238E27FC236}">
                  <a16:creationId xmlns:a16="http://schemas.microsoft.com/office/drawing/2014/main" id="{5A448470-2860-4DC2-9FC3-C01D86C8DF5B}"/>
                </a:ext>
              </a:extLst>
            </p:cNvPr>
            <p:cNvSpPr/>
            <p:nvPr/>
          </p:nvSpPr>
          <p:spPr bwMode="auto">
            <a:xfrm rot="18300000" flipH="1">
              <a:off x="8218306" y="48192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speedometer_2">
              <a:extLst>
                <a:ext uri="{FF2B5EF4-FFF2-40B4-BE49-F238E27FC236}">
                  <a16:creationId xmlns:a16="http://schemas.microsoft.com/office/drawing/2014/main" id="{37780E10-2DAA-4E4F-8EFE-E63D2D2A7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33024" y="4933950"/>
              <a:ext cx="294228" cy="294228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19" name="Group 318" descr="secure document icon">
            <a:extLst>
              <a:ext uri="{FF2B5EF4-FFF2-40B4-BE49-F238E27FC236}">
                <a16:creationId xmlns:a16="http://schemas.microsoft.com/office/drawing/2014/main" id="{D4C293DA-E8C9-42C7-8AE4-0CF237F0BC33}"/>
              </a:ext>
            </a:extLst>
          </p:cNvPr>
          <p:cNvGrpSpPr/>
          <p:nvPr/>
        </p:nvGrpSpPr>
        <p:grpSpPr>
          <a:xfrm>
            <a:off x="9945874" y="5426190"/>
            <a:ext cx="513370" cy="513370"/>
            <a:chOff x="7460301" y="5551229"/>
            <a:chExt cx="523664" cy="523664"/>
          </a:xfrm>
        </p:grpSpPr>
        <p:sp useBgFill="1">
          <p:nvSpPr>
            <p:cNvPr id="320" name="Oval 319">
              <a:extLst>
                <a:ext uri="{FF2B5EF4-FFF2-40B4-BE49-F238E27FC236}">
                  <a16:creationId xmlns:a16="http://schemas.microsoft.com/office/drawing/2014/main" id="{88E73A91-D60D-43F2-8C34-7109C748B7A7}"/>
                </a:ext>
              </a:extLst>
            </p:cNvPr>
            <p:cNvSpPr/>
            <p:nvPr/>
          </p:nvSpPr>
          <p:spPr bwMode="auto">
            <a:xfrm rot="19620000" flipH="1">
              <a:off x="7460301" y="55512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1" name="document_6">
              <a:extLst>
                <a:ext uri="{FF2B5EF4-FFF2-40B4-BE49-F238E27FC236}">
                  <a16:creationId xmlns:a16="http://schemas.microsoft.com/office/drawing/2014/main" id="{A961200A-24E8-4615-B6A3-8E3E7814D28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09395" y="5672138"/>
              <a:ext cx="225476" cy="28184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22" name="Group 321" descr="xbox controller icon">
            <a:extLst>
              <a:ext uri="{FF2B5EF4-FFF2-40B4-BE49-F238E27FC236}">
                <a16:creationId xmlns:a16="http://schemas.microsoft.com/office/drawing/2014/main" id="{8E20FA44-5243-4B8D-84C5-482715C426F4}"/>
              </a:ext>
            </a:extLst>
          </p:cNvPr>
          <p:cNvGrpSpPr/>
          <p:nvPr/>
        </p:nvGrpSpPr>
        <p:grpSpPr>
          <a:xfrm>
            <a:off x="11119378" y="3718731"/>
            <a:ext cx="513370" cy="513370"/>
            <a:chOff x="8657336" y="3809532"/>
            <a:chExt cx="523664" cy="523664"/>
          </a:xfrm>
        </p:grpSpPr>
        <p:sp useBgFill="1">
          <p:nvSpPr>
            <p:cNvPr id="323" name="Oval 322">
              <a:extLst>
                <a:ext uri="{FF2B5EF4-FFF2-40B4-BE49-F238E27FC236}">
                  <a16:creationId xmlns:a16="http://schemas.microsoft.com/office/drawing/2014/main" id="{725558F1-D133-4D39-A960-5545121ADDF8}"/>
                </a:ext>
              </a:extLst>
            </p:cNvPr>
            <p:cNvSpPr/>
            <p:nvPr/>
          </p:nvSpPr>
          <p:spPr bwMode="auto">
            <a:xfrm rot="16920000" flipH="1">
              <a:off x="8657336" y="3809532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544987DA-42F6-4C10-8D53-6501F10B4EA8}"/>
                </a:ext>
              </a:extLst>
            </p:cNvPr>
            <p:cNvGrpSpPr/>
            <p:nvPr/>
          </p:nvGrpSpPr>
          <p:grpSpPr>
            <a:xfrm>
              <a:off x="8746154" y="3970338"/>
              <a:ext cx="346030" cy="202052"/>
              <a:chOff x="11030366" y="2382953"/>
              <a:chExt cx="397040" cy="231838"/>
            </a:xfrm>
          </p:grpSpPr>
          <p:sp>
            <p:nvSpPr>
              <p:cNvPr id="325" name="Freeform 77">
                <a:extLst>
                  <a:ext uri="{FF2B5EF4-FFF2-40B4-BE49-F238E27FC236}">
                    <a16:creationId xmlns:a16="http://schemas.microsoft.com/office/drawing/2014/main" id="{5C679A87-1947-46D3-859B-75DD95DD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0366" y="2382953"/>
                <a:ext cx="397040" cy="231838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26" name="Freeform 78">
                <a:extLst>
                  <a:ext uri="{FF2B5EF4-FFF2-40B4-BE49-F238E27FC236}">
                    <a16:creationId xmlns:a16="http://schemas.microsoft.com/office/drawing/2014/main" id="{3EE56CC2-C8B2-4BA2-9688-690FBDC47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168" y="2439871"/>
                <a:ext cx="19436" cy="20824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 useBgFill="1">
        <p:nvSpPr>
          <p:cNvPr id="327" name="Oval 326" descr="laptop icon">
            <a:extLst>
              <a:ext uri="{FF2B5EF4-FFF2-40B4-BE49-F238E27FC236}">
                <a16:creationId xmlns:a16="http://schemas.microsoft.com/office/drawing/2014/main" id="{8E0B29F6-2632-417A-85F2-538D602A8F14}"/>
              </a:ext>
            </a:extLst>
          </p:cNvPr>
          <p:cNvSpPr/>
          <p:nvPr/>
        </p:nvSpPr>
        <p:spPr bwMode="auto">
          <a:xfrm flipH="1">
            <a:off x="8469571" y="953865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328" name="Oval 327" descr="server icon">
            <a:extLst>
              <a:ext uri="{FF2B5EF4-FFF2-40B4-BE49-F238E27FC236}">
                <a16:creationId xmlns:a16="http://schemas.microsoft.com/office/drawing/2014/main" id="{AB63B0D3-E53E-4700-9216-6BA8FF7E7426}"/>
              </a:ext>
            </a:extLst>
          </p:cNvPr>
          <p:cNvSpPr/>
          <p:nvPr/>
        </p:nvSpPr>
        <p:spPr bwMode="auto">
          <a:xfrm rot="1320000">
            <a:off x="9293736" y="1114067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329" name="Oval 328" descr="tablet icon">
            <a:extLst>
              <a:ext uri="{FF2B5EF4-FFF2-40B4-BE49-F238E27FC236}">
                <a16:creationId xmlns:a16="http://schemas.microsoft.com/office/drawing/2014/main" id="{D9A27D95-697F-479C-AE92-3ADF748E32CA}"/>
              </a:ext>
            </a:extLst>
          </p:cNvPr>
          <p:cNvSpPr/>
          <p:nvPr/>
        </p:nvSpPr>
        <p:spPr bwMode="auto">
          <a:xfrm rot="20280000" flipH="1">
            <a:off x="7645407" y="1114067"/>
            <a:ext cx="517313" cy="517313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0" name="Group 329" descr="  tablet icon">
            <a:extLst>
              <a:ext uri="{FF2B5EF4-FFF2-40B4-BE49-F238E27FC236}">
                <a16:creationId xmlns:a16="http://schemas.microsoft.com/office/drawing/2014/main" id="{0CF36B43-DE2A-43F8-B6F2-C8688A2F29B5}"/>
              </a:ext>
            </a:extLst>
          </p:cNvPr>
          <p:cNvGrpSpPr/>
          <p:nvPr/>
        </p:nvGrpSpPr>
        <p:grpSpPr>
          <a:xfrm>
            <a:off x="7759999" y="1267056"/>
            <a:ext cx="288128" cy="211334"/>
            <a:chOff x="4036202" y="3031654"/>
            <a:chExt cx="514225" cy="377173"/>
          </a:xfrm>
        </p:grpSpPr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1C315359-B1FD-4F6E-99A1-026314339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6202" y="3031654"/>
              <a:ext cx="514225" cy="37717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7B1F70FE-3E41-4910-AE7C-8BD8308A33C9}"/>
                </a:ext>
              </a:extLst>
            </p:cNvPr>
            <p:cNvSpPr/>
            <p:nvPr/>
          </p:nvSpPr>
          <p:spPr bwMode="auto">
            <a:xfrm>
              <a:off x="4203700" y="3117850"/>
              <a:ext cx="95250" cy="952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3" name="Group 332" descr="laptop icon">
            <a:extLst>
              <a:ext uri="{FF2B5EF4-FFF2-40B4-BE49-F238E27FC236}">
                <a16:creationId xmlns:a16="http://schemas.microsoft.com/office/drawing/2014/main" id="{5275352D-9FD5-4F81-9D1B-3F54CC0F5C61}"/>
              </a:ext>
            </a:extLst>
          </p:cNvPr>
          <p:cNvGrpSpPr/>
          <p:nvPr/>
        </p:nvGrpSpPr>
        <p:grpSpPr>
          <a:xfrm>
            <a:off x="8559630" y="1100102"/>
            <a:ext cx="337197" cy="224838"/>
            <a:chOff x="4658896" y="2838920"/>
            <a:chExt cx="854707" cy="569907"/>
          </a:xfrm>
        </p:grpSpPr>
        <p:sp>
          <p:nvSpPr>
            <p:cNvPr id="334" name="Freeform 5">
              <a:extLst>
                <a:ext uri="{FF2B5EF4-FFF2-40B4-BE49-F238E27FC236}">
                  <a16:creationId xmlns:a16="http://schemas.microsoft.com/office/drawing/2014/main" id="{9CAD89CD-4469-4847-983D-64C2E6D9E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8896" y="2838920"/>
              <a:ext cx="854707" cy="569907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5" name="Isosceles Triangle 334">
              <a:extLst>
                <a:ext uri="{FF2B5EF4-FFF2-40B4-BE49-F238E27FC236}">
                  <a16:creationId xmlns:a16="http://schemas.microsoft.com/office/drawing/2014/main" id="{69D7975D-D263-472C-AED0-0B15E17600DF}"/>
                </a:ext>
              </a:extLst>
            </p:cNvPr>
            <p:cNvSpPr/>
            <p:nvPr/>
          </p:nvSpPr>
          <p:spPr bwMode="auto">
            <a:xfrm>
              <a:off x="4921250" y="2965450"/>
              <a:ext cx="169418" cy="146050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6" name="Group 335" descr="tablet icon">
            <a:extLst>
              <a:ext uri="{FF2B5EF4-FFF2-40B4-BE49-F238E27FC236}">
                <a16:creationId xmlns:a16="http://schemas.microsoft.com/office/drawing/2014/main" id="{B7C25549-19FE-42C1-BFBF-CFFC35EEEF45}"/>
              </a:ext>
            </a:extLst>
          </p:cNvPr>
          <p:cNvGrpSpPr/>
          <p:nvPr/>
        </p:nvGrpSpPr>
        <p:grpSpPr>
          <a:xfrm>
            <a:off x="9467161" y="1230973"/>
            <a:ext cx="170460" cy="283501"/>
            <a:chOff x="5622072" y="3034107"/>
            <a:chExt cx="225306" cy="374720"/>
          </a:xfrm>
        </p:grpSpPr>
        <p:sp>
          <p:nvSpPr>
            <p:cNvPr id="337" name="Freeform 5">
              <a:extLst>
                <a:ext uri="{FF2B5EF4-FFF2-40B4-BE49-F238E27FC236}">
                  <a16:creationId xmlns:a16="http://schemas.microsoft.com/office/drawing/2014/main" id="{22C4EDB9-25DF-4419-A171-653841ECB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2072" y="3034107"/>
              <a:ext cx="225306" cy="37472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9E0CDD8-EBB5-4401-984F-C16F4FDFF1F7}"/>
                </a:ext>
              </a:extLst>
            </p:cNvPr>
            <p:cNvSpPr/>
            <p:nvPr/>
          </p:nvSpPr>
          <p:spPr bwMode="auto">
            <a:xfrm>
              <a:off x="5670550" y="3124200"/>
              <a:ext cx="107950" cy="107950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9" name="Intelligent Cloud" descr="thumbprint icon">
            <a:extLst>
              <a:ext uri="{FF2B5EF4-FFF2-40B4-BE49-F238E27FC236}">
                <a16:creationId xmlns:a16="http://schemas.microsoft.com/office/drawing/2014/main" id="{9C57B8D7-ECC4-44BE-8D0B-35A52D01FA8D}"/>
              </a:ext>
            </a:extLst>
          </p:cNvPr>
          <p:cNvSpPr txBox="1"/>
          <p:nvPr/>
        </p:nvSpPr>
        <p:spPr>
          <a:xfrm>
            <a:off x="7856051" y="5864495"/>
            <a:ext cx="1747579" cy="669826"/>
          </a:xfrm>
          <a:prstGeom prst="rect">
            <a:avLst/>
          </a:prstGeom>
          <a:solidFill>
            <a:srgbClr val="E6E6E6"/>
          </a:solidFill>
        </p:spPr>
        <p:txBody>
          <a:bodyPr wrap="non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2745" kern="0" spc="-49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Semilight" panose="020B0402040204020203" pitchFamily="34" charset="0"/>
              </a:rPr>
              <a:t>大道至简</a:t>
            </a:r>
            <a:endParaRPr lang="en-US" sz="2745" kern="0" spc="-49" dirty="0">
              <a:gradFill>
                <a:gsLst>
                  <a:gs pos="20000">
                    <a:schemeClr val="tx1"/>
                  </a:gs>
                  <a:gs pos="68000">
                    <a:schemeClr val="tx1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B675242-4BFA-4FB8-98F2-554BB1190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150" y="2174821"/>
            <a:ext cx="1720933" cy="1720933"/>
          </a:xfrm>
          <a:prstGeom prst="rect">
            <a:avLst/>
          </a:prstGeom>
        </p:spPr>
      </p:pic>
      <p:pic>
        <p:nvPicPr>
          <p:cNvPr id="195" name="图形 194">
            <a:extLst>
              <a:ext uri="{FF2B5EF4-FFF2-40B4-BE49-F238E27FC236}">
                <a16:creationId xmlns:a16="http://schemas.microsoft.com/office/drawing/2014/main" id="{D9F160D5-217A-4F11-9834-C93F08FBC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541" y="4942302"/>
            <a:ext cx="1138103" cy="1138103"/>
          </a:xfrm>
          <a:prstGeom prst="rect">
            <a:avLst/>
          </a:prstGeom>
        </p:spPr>
      </p:pic>
      <p:pic>
        <p:nvPicPr>
          <p:cNvPr id="197" name="图形 196">
            <a:extLst>
              <a:ext uri="{FF2B5EF4-FFF2-40B4-BE49-F238E27FC236}">
                <a16:creationId xmlns:a16="http://schemas.microsoft.com/office/drawing/2014/main" id="{3EA29B3A-385B-4ED8-B492-D98742201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19" y="3470866"/>
            <a:ext cx="1280146" cy="1280146"/>
          </a:xfrm>
          <a:prstGeom prst="rect">
            <a:avLst/>
          </a:prstGeom>
        </p:spPr>
      </p:pic>
      <p:pic>
        <p:nvPicPr>
          <p:cNvPr id="201" name="图形 200">
            <a:extLst>
              <a:ext uri="{FF2B5EF4-FFF2-40B4-BE49-F238E27FC236}">
                <a16:creationId xmlns:a16="http://schemas.microsoft.com/office/drawing/2014/main" id="{1208D20E-BCBE-4870-88D0-50D4184BF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540" y="2033133"/>
            <a:ext cx="1138104" cy="1138104"/>
          </a:xfrm>
          <a:prstGeom prst="rect">
            <a:avLst/>
          </a:prstGeom>
        </p:spPr>
      </p:pic>
      <p:pic>
        <p:nvPicPr>
          <p:cNvPr id="248" name="图形 247">
            <a:extLst>
              <a:ext uri="{FF2B5EF4-FFF2-40B4-BE49-F238E27FC236}">
                <a16:creationId xmlns:a16="http://schemas.microsoft.com/office/drawing/2014/main" id="{CEA79ED7-376A-406B-9435-DEEF240496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582" y="728962"/>
            <a:ext cx="1004021" cy="1004021"/>
          </a:xfrm>
          <a:prstGeom prst="rect">
            <a:avLst/>
          </a:prstGeom>
        </p:spPr>
      </p:pic>
      <p:sp>
        <p:nvSpPr>
          <p:cNvPr id="249" name="文本框 248">
            <a:extLst>
              <a:ext uri="{FF2B5EF4-FFF2-40B4-BE49-F238E27FC236}">
                <a16:creationId xmlns:a16="http://schemas.microsoft.com/office/drawing/2014/main" id="{AB054DE0-AA0E-4E62-9391-08F921FEE9F9}"/>
              </a:ext>
            </a:extLst>
          </p:cNvPr>
          <p:cNvSpPr txBox="1"/>
          <p:nvPr/>
        </p:nvSpPr>
        <p:spPr>
          <a:xfrm>
            <a:off x="2346783" y="764764"/>
            <a:ext cx="2189594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Experience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D38A2742-B0DC-4DF1-AF05-F2E5CFE9E9AC}"/>
              </a:ext>
            </a:extLst>
          </p:cNvPr>
          <p:cNvSpPr/>
          <p:nvPr/>
        </p:nvSpPr>
        <p:spPr>
          <a:xfrm>
            <a:off x="2439268" y="2281022"/>
            <a:ext cx="814647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</a:t>
            </a: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A59C3C07-E1B4-4397-A05A-421C061C5067}"/>
              </a:ext>
            </a:extLst>
          </p:cNvPr>
          <p:cNvSpPr/>
          <p:nvPr/>
        </p:nvSpPr>
        <p:spPr>
          <a:xfrm>
            <a:off x="2432871" y="3749301"/>
            <a:ext cx="12243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Structure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6C528BC5-AB0C-40F8-9C23-C90EF8F5A752}"/>
              </a:ext>
            </a:extLst>
          </p:cNvPr>
          <p:cNvSpPr/>
          <p:nvPr/>
        </p:nvSpPr>
        <p:spPr>
          <a:xfrm>
            <a:off x="2412268" y="5149715"/>
            <a:ext cx="15256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260921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129E-6 3.90377E-7 L 2.35129E-6 0.025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" fill="hold"/>
                                        <p:tgtEl>
                                          <p:spTgt spid="2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2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3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00" fill="hold"/>
                                        <p:tgtEl>
                                          <p:spTgt spid="3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300" fill="hold"/>
                                        <p:tgtEl>
                                          <p:spTgt spid="2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300" fill="hold"/>
                                        <p:tgtEl>
                                          <p:spTgt spid="2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300" fill="hold"/>
                                        <p:tgtEl>
                                          <p:spTgt spid="3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2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300" fill="hold"/>
                                        <p:tgtEl>
                                          <p:spTgt spid="2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300" fill="hold"/>
                                        <p:tgtEl>
                                          <p:spTgt spid="2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300" fill="hold"/>
                                        <p:tgtEl>
                                          <p:spTgt spid="2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300" fill="hold"/>
                                        <p:tgtEl>
                                          <p:spTgt spid="2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300" fill="hold"/>
                                        <p:tgtEl>
                                          <p:spTgt spid="2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300" fill="hold"/>
                                        <p:tgtEl>
                                          <p:spTgt spid="3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2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300" fill="hold"/>
                                        <p:tgtEl>
                                          <p:spTgt spid="2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300" fill="hold"/>
                                        <p:tgtEl>
                                          <p:spTgt spid="2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300" fill="hold"/>
                                        <p:tgtEl>
                                          <p:spTgt spid="3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300" fill="hold"/>
                                        <p:tgtEl>
                                          <p:spTgt spid="2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300" fill="hold"/>
                                        <p:tgtEl>
                                          <p:spTgt spid="2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300" fill="hold"/>
                                        <p:tgtEl>
                                          <p:spTgt spid="2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300" fill="hold"/>
                                        <p:tgtEl>
                                          <p:spTgt spid="2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300" fill="hold"/>
                                        <p:tgtEl>
                                          <p:spTgt spid="2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129E-6 1.82932E-6 L 2.35129E-6 0.02565 " pathEditMode="relative" rAng="0" ptsTypes="AA">
                                      <p:cBhvr>
                                        <p:cTn id="129" dur="500" spd="-10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199" grpId="1"/>
      <p:bldP spid="202" grpId="0" animBg="1"/>
      <p:bldP spid="339" grpId="0" animBg="1"/>
      <p:bldP spid="33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288387" y="2562266"/>
            <a:ext cx="4290004" cy="184938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ateria-Design</a:t>
            </a:r>
            <a:endParaRPr lang="en-US" altLang="zh-CN" sz="4400" kern="0" spc="-10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4400" kern="0" spc="-10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 </a:t>
            </a:r>
            <a:r>
              <a:rPr lang="zh-CN" altLang="en-US" sz="3200" kern="0" spc="-10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光线阴影 </a:t>
            </a:r>
            <a:r>
              <a:rPr kumimoji="0" lang="zh-CN" altLang="en-US" sz="32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层次感</a:t>
            </a:r>
            <a:endParaRPr kumimoji="0" lang="en-US" altLang="zh-CN" sz="32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5D477-35CD-4F16-9765-2130938B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25" y="1439884"/>
            <a:ext cx="6514873" cy="4114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gital Transformation">
            <a:extLst>
              <a:ext uri="{FF2B5EF4-FFF2-40B4-BE49-F238E27FC236}">
                <a16:creationId xmlns:a16="http://schemas.microsoft.com/office/drawing/2014/main" id="{7A85D18A-BEAE-4982-BD8D-47D3FDE9D992}"/>
              </a:ext>
            </a:extLst>
          </p:cNvPr>
          <p:cNvSpPr txBox="1">
            <a:spLocks/>
          </p:cNvSpPr>
          <p:nvPr/>
        </p:nvSpPr>
        <p:spPr>
          <a:xfrm>
            <a:off x="3021012" y="1286131"/>
            <a:ext cx="639445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/>
              <a:t>D</a:t>
            </a:r>
            <a:r>
              <a:rPr lang="en-US" altLang="zh-CN" sz="4400" dirty="0"/>
              <a:t>esign Directions</a:t>
            </a:r>
            <a:endParaRPr lang="en-US" sz="4400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9BB0453C-E0C1-4683-8C66-D40EEDFE4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848" y="3652716"/>
            <a:ext cx="1138103" cy="1138103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F5D2777-D779-497B-9CE2-1068FE5C8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749" y="3581694"/>
            <a:ext cx="1280146" cy="1280146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D7228674-10F1-424C-841B-9473BE948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6692" y="3652716"/>
            <a:ext cx="1138104" cy="1138104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4DC58426-43C8-4557-AE0B-0F7B2294A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4921" y="3724763"/>
            <a:ext cx="1004021" cy="100402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C7E70B7-72D5-4F1E-9E44-0B9CBDBAD888}"/>
              </a:ext>
            </a:extLst>
          </p:cNvPr>
          <p:cNvSpPr txBox="1"/>
          <p:nvPr/>
        </p:nvSpPr>
        <p:spPr>
          <a:xfrm>
            <a:off x="1602134" y="4757103"/>
            <a:ext cx="2189594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Experience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27D468-3263-48F9-998D-0489640BA157}"/>
              </a:ext>
            </a:extLst>
          </p:cNvPr>
          <p:cNvSpPr/>
          <p:nvPr/>
        </p:nvSpPr>
        <p:spPr>
          <a:xfrm>
            <a:off x="4668420" y="4914068"/>
            <a:ext cx="814647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C94C4E-C875-4E94-AACF-036D02001C26}"/>
              </a:ext>
            </a:extLst>
          </p:cNvPr>
          <p:cNvSpPr/>
          <p:nvPr/>
        </p:nvSpPr>
        <p:spPr>
          <a:xfrm>
            <a:off x="6977667" y="4914068"/>
            <a:ext cx="12243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Structure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6678F7-8082-4630-8EC1-642E93001038}"/>
              </a:ext>
            </a:extLst>
          </p:cNvPr>
          <p:cNvSpPr/>
          <p:nvPr/>
        </p:nvSpPr>
        <p:spPr>
          <a:xfrm>
            <a:off x="9341094" y="4914068"/>
            <a:ext cx="15256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1961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724E-6 L 0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igital Transformation">
            <a:extLst>
              <a:ext uri="{FF2B5EF4-FFF2-40B4-BE49-F238E27FC236}">
                <a16:creationId xmlns:a16="http://schemas.microsoft.com/office/drawing/2014/main" id="{4E7B6BA4-88D7-4B8E-862C-66D54078A12C}"/>
              </a:ext>
            </a:extLst>
          </p:cNvPr>
          <p:cNvSpPr txBox="1">
            <a:spLocks/>
          </p:cNvSpPr>
          <p:nvPr/>
        </p:nvSpPr>
        <p:spPr>
          <a:xfrm>
            <a:off x="3021012" y="1286131"/>
            <a:ext cx="639445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/>
              <a:t>D</a:t>
            </a:r>
            <a:r>
              <a:rPr lang="en-US" altLang="zh-CN" sz="4400" dirty="0"/>
              <a:t>esign Directions</a:t>
            </a:r>
            <a:endParaRPr lang="en-US" sz="4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730F4C-A8E0-4E85-B252-80B8F8FDF949}"/>
              </a:ext>
            </a:extLst>
          </p:cNvPr>
          <p:cNvSpPr txBox="1"/>
          <p:nvPr/>
        </p:nvSpPr>
        <p:spPr>
          <a:xfrm>
            <a:off x="1602134" y="4757103"/>
            <a:ext cx="2189594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Experience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D2865B18-87DA-48CA-B3ED-2922E6158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848" y="3652716"/>
            <a:ext cx="1138103" cy="1138103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69FE313-5874-428E-A810-DA23BD23B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749" y="3581694"/>
            <a:ext cx="1280146" cy="1280146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0DF677B9-5A10-4E85-BF70-584929A0D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6692" y="3652716"/>
            <a:ext cx="1138104" cy="1138104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E67AC682-1859-4F9D-83AD-F94339490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4921" y="3724763"/>
            <a:ext cx="1004021" cy="1004021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CA62F89-1687-485B-AA6C-9C4116028DBB}"/>
              </a:ext>
            </a:extLst>
          </p:cNvPr>
          <p:cNvSpPr/>
          <p:nvPr/>
        </p:nvSpPr>
        <p:spPr>
          <a:xfrm>
            <a:off x="4668420" y="4914068"/>
            <a:ext cx="814647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90B5F2-292A-4E9C-97AF-02B652EB9CD3}"/>
              </a:ext>
            </a:extLst>
          </p:cNvPr>
          <p:cNvSpPr/>
          <p:nvPr/>
        </p:nvSpPr>
        <p:spPr>
          <a:xfrm>
            <a:off x="6977667" y="4914068"/>
            <a:ext cx="12243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Structure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DABD150-3189-4606-8666-1F4ED0082585}"/>
              </a:ext>
            </a:extLst>
          </p:cNvPr>
          <p:cNvSpPr/>
          <p:nvPr/>
        </p:nvSpPr>
        <p:spPr>
          <a:xfrm>
            <a:off x="9341094" y="4914068"/>
            <a:ext cx="1525610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" name="Rectangle 1" descr="Blue background">
            <a:extLst>
              <a:ext uri="{FF2B5EF4-FFF2-40B4-BE49-F238E27FC236}">
                <a16:creationId xmlns:a16="http://schemas.microsoft.com/office/drawing/2014/main" id="{10ED7328-43D4-4FE3-AC37-A38726692300}"/>
              </a:ext>
            </a:extLst>
          </p:cNvPr>
          <p:cNvSpPr/>
          <p:nvPr/>
        </p:nvSpPr>
        <p:spPr bwMode="auto">
          <a:xfrm>
            <a:off x="-4527" y="0"/>
            <a:ext cx="12435840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E7D2F2-C42A-4648-AC0C-0B99ECE9102E}"/>
              </a:ext>
            </a:extLst>
          </p:cNvPr>
          <p:cNvSpPr txBox="1">
            <a:spLocks/>
          </p:cNvSpPr>
          <p:nvPr/>
        </p:nvSpPr>
        <p:spPr>
          <a:xfrm>
            <a:off x="304073" y="2275006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User Experience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CE71825-1D5A-4281-9A2C-05E05BA49C5C}"/>
              </a:ext>
            </a:extLst>
          </p:cNvPr>
          <p:cNvSpPr txBox="1">
            <a:spLocks/>
          </p:cNvSpPr>
          <p:nvPr/>
        </p:nvSpPr>
        <p:spPr>
          <a:xfrm>
            <a:off x="342174" y="3525419"/>
            <a:ext cx="5033256" cy="15263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视</a:t>
            </a:r>
            <a:endParaRPr lang="en-US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所见即所得</a:t>
            </a: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5E311BC-3115-416B-8661-D3D57A29B658}"/>
              </a:ext>
            </a:extLst>
          </p:cNvPr>
          <p:cNvSpPr txBox="1">
            <a:spLocks/>
          </p:cNvSpPr>
          <p:nvPr/>
        </p:nvSpPr>
        <p:spPr>
          <a:xfrm>
            <a:off x="304073" y="1696704"/>
            <a:ext cx="11887201" cy="18711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spc="0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  <a:cs typeface="+mn-cs"/>
              </a:rPr>
              <a:t>Design Direction: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80DBC6D-6A2C-4B38-9042-6374E3948F0E}"/>
              </a:ext>
            </a:extLst>
          </p:cNvPr>
          <p:cNvSpPr txBox="1">
            <a:spLocks/>
          </p:cNvSpPr>
          <p:nvPr/>
        </p:nvSpPr>
        <p:spPr>
          <a:xfrm>
            <a:off x="4999725" y="3525420"/>
            <a:ext cx="5033256" cy="15263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gradFill>
                  <a:gsLst>
                    <a:gs pos="5310">
                      <a:schemeClr val="bg1"/>
                    </a:gs>
                    <a:gs pos="24779">
                      <a:schemeClr val="bg1"/>
                    </a:gs>
                  </a:gsLst>
                  <a:lin ang="5400000" scaled="0"/>
                </a:gradFill>
              </a:rPr>
              <a:t>感</a:t>
            </a:r>
            <a:endParaRPr lang="en-US" altLang="zh-CN" dirty="0">
              <a:gradFill>
                <a:gsLst>
                  <a:gs pos="5310">
                    <a:schemeClr val="bg1"/>
                  </a:gs>
                  <a:gs pos="24779">
                    <a:schemeClr val="bg1"/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r>
              <a:rPr lang="zh-CN" altLang="en-US" sz="2000" dirty="0">
                <a:gradFill>
                  <a:gsLst>
                    <a:gs pos="5310">
                      <a:schemeClr val="bg1">
                        <a:alpha val="60000"/>
                      </a:schemeClr>
                    </a:gs>
                    <a:gs pos="24779">
                      <a:schemeClr val="bg1">
                        <a:alpha val="60000"/>
                      </a:schemeClr>
                    </a:gs>
                  </a:gsLst>
                  <a:lin ang="5400000" scaled="0"/>
                </a:gradFill>
              </a:rPr>
              <a:t>所感即所现</a:t>
            </a:r>
            <a:endParaRPr lang="en-US" altLang="zh-CN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5310">
                    <a:schemeClr val="bg1">
                      <a:alpha val="60000"/>
                    </a:schemeClr>
                  </a:gs>
                  <a:gs pos="24779">
                    <a:schemeClr val="bg1">
                      <a:alpha val="60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292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67194E-6 2.31049E-6 L 4.67194E-6 0.2501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45E-6 3.44984E-7 L 4.6745E-6 0.2501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0332E-6 2.31049E-6 L 1.00332E-6 0.2501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37" grpId="0"/>
      <p:bldP spid="37" grpId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31F239F-33F9-4DD0-8C1B-6ED2ACE0B150}"/>
              </a:ext>
            </a:extLst>
          </p:cNvPr>
          <p:cNvSpPr/>
          <p:nvPr/>
        </p:nvSpPr>
        <p:spPr bwMode="auto">
          <a:xfrm>
            <a:off x="1202028" y="3865681"/>
            <a:ext cx="444166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细节处理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CED63-2B44-4FEB-9478-81EE1A5CE8FC}"/>
              </a:ext>
            </a:extLst>
          </p:cNvPr>
          <p:cNvSpPr/>
          <p:nvPr/>
        </p:nvSpPr>
        <p:spPr bwMode="auto">
          <a:xfrm>
            <a:off x="6769185" y="3865681"/>
            <a:ext cx="5530765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展示图片设计 </a:t>
            </a:r>
            <a:r>
              <a:rPr lang="en-US" altLang="zh-CN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\ </a:t>
            </a: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引用图片处理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1ADD9F-097E-4C63-B2A0-4138F3CFA887}"/>
              </a:ext>
            </a:extLst>
          </p:cNvPr>
          <p:cNvSpPr/>
          <p:nvPr/>
        </p:nvSpPr>
        <p:spPr bwMode="auto">
          <a:xfrm>
            <a:off x="1202028" y="1797731"/>
            <a:ext cx="444166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第一印象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A55C3-38CF-49AF-8083-1F465BD1B5AA}"/>
              </a:ext>
            </a:extLst>
          </p:cNvPr>
          <p:cNvSpPr/>
          <p:nvPr/>
        </p:nvSpPr>
        <p:spPr bwMode="auto">
          <a:xfrm>
            <a:off x="6769185" y="1797731"/>
            <a:ext cx="444166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大气 简约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B5534-D5F6-4B44-B534-DE17ED313013}"/>
              </a:ext>
            </a:extLst>
          </p:cNvPr>
          <p:cNvSpPr/>
          <p:nvPr/>
        </p:nvSpPr>
        <p:spPr bwMode="auto">
          <a:xfrm>
            <a:off x="1202028" y="2831706"/>
            <a:ext cx="444166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呈现效果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D40358-9EC3-4544-ACCE-B5EB66B8FE9A}"/>
              </a:ext>
            </a:extLst>
          </p:cNvPr>
          <p:cNvSpPr/>
          <p:nvPr/>
        </p:nvSpPr>
        <p:spPr bwMode="auto">
          <a:xfrm>
            <a:off x="6769185" y="2831706"/>
            <a:ext cx="502683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顺畅 抛弃繁冗的</a:t>
            </a:r>
            <a:r>
              <a:rPr lang="en-US" altLang="zh-CN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JavaScript</a:t>
            </a: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特效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 descr="right arrow icon">
            <a:extLst>
              <a:ext uri="{FF2B5EF4-FFF2-40B4-BE49-F238E27FC236}">
                <a16:creationId xmlns:a16="http://schemas.microsoft.com/office/drawing/2014/main" id="{DF74548C-ED38-4F90-84A1-49EF89DC1B70}"/>
              </a:ext>
            </a:extLst>
          </p:cNvPr>
          <p:cNvGrpSpPr/>
          <p:nvPr/>
        </p:nvGrpSpPr>
        <p:grpSpPr>
          <a:xfrm>
            <a:off x="5895706" y="4011105"/>
            <a:ext cx="645062" cy="645058"/>
            <a:chOff x="5909306" y="4032906"/>
            <a:chExt cx="645062" cy="64505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5528C3-CD8E-4084-B8F9-02412624646C}"/>
                </a:ext>
              </a:extLst>
            </p:cNvPr>
            <p:cNvSpPr/>
            <p:nvPr/>
          </p:nvSpPr>
          <p:spPr bwMode="auto">
            <a:xfrm>
              <a:off x="5909306" y="4032906"/>
              <a:ext cx="645062" cy="64505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8338ED5-F18B-4DCC-A7B8-FBD0103D0BE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612" y="4355618"/>
              <a:ext cx="279253" cy="0"/>
            </a:xfrm>
            <a:prstGeom prst="lin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5D2B0BB5-6FA9-418E-8EF6-2F82B69EB2CD}"/>
                </a:ext>
              </a:extLst>
            </p:cNvPr>
            <p:cNvSpPr/>
            <p:nvPr/>
          </p:nvSpPr>
          <p:spPr bwMode="auto">
            <a:xfrm rot="8100000">
              <a:off x="6121000" y="4256469"/>
              <a:ext cx="197933" cy="197932"/>
            </a:xfrm>
            <a:custGeom>
              <a:avLst/>
              <a:gdLst>
                <a:gd name="connsiteX0" fmla="*/ 0 w 880533"/>
                <a:gd name="connsiteY0" fmla="*/ 0 h 880533"/>
                <a:gd name="connsiteX1" fmla="*/ 880533 w 880533"/>
                <a:gd name="connsiteY1" fmla="*/ 0 h 880533"/>
                <a:gd name="connsiteX2" fmla="*/ 880533 w 880533"/>
                <a:gd name="connsiteY2" fmla="*/ 880533 h 880533"/>
                <a:gd name="connsiteX3" fmla="*/ 0 w 880533"/>
                <a:gd name="connsiteY3" fmla="*/ 880533 h 880533"/>
                <a:gd name="connsiteX4" fmla="*/ 0 w 880533"/>
                <a:gd name="connsiteY4" fmla="*/ 0 h 880533"/>
                <a:gd name="connsiteX0" fmla="*/ 880533 w 971973"/>
                <a:gd name="connsiteY0" fmla="*/ 880533 h 971973"/>
                <a:gd name="connsiteX1" fmla="*/ 0 w 971973"/>
                <a:gd name="connsiteY1" fmla="*/ 880533 h 971973"/>
                <a:gd name="connsiteX2" fmla="*/ 0 w 971973"/>
                <a:gd name="connsiteY2" fmla="*/ 0 h 971973"/>
                <a:gd name="connsiteX3" fmla="*/ 880533 w 971973"/>
                <a:gd name="connsiteY3" fmla="*/ 0 h 971973"/>
                <a:gd name="connsiteX4" fmla="*/ 971973 w 971973"/>
                <a:gd name="connsiteY4" fmla="*/ 971973 h 971973"/>
                <a:gd name="connsiteX0" fmla="*/ 880533 w 880533"/>
                <a:gd name="connsiteY0" fmla="*/ 880533 h 880533"/>
                <a:gd name="connsiteX1" fmla="*/ 0 w 880533"/>
                <a:gd name="connsiteY1" fmla="*/ 880533 h 880533"/>
                <a:gd name="connsiteX2" fmla="*/ 0 w 880533"/>
                <a:gd name="connsiteY2" fmla="*/ 0 h 880533"/>
                <a:gd name="connsiteX3" fmla="*/ 880533 w 880533"/>
                <a:gd name="connsiteY3" fmla="*/ 0 h 880533"/>
                <a:gd name="connsiteX0" fmla="*/ 0 w 880533"/>
                <a:gd name="connsiteY0" fmla="*/ 880533 h 880533"/>
                <a:gd name="connsiteX1" fmla="*/ 0 w 880533"/>
                <a:gd name="connsiteY1" fmla="*/ 0 h 880533"/>
                <a:gd name="connsiteX2" fmla="*/ 880533 w 880533"/>
                <a:gd name="connsiteY2" fmla="*/ 0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533" h="880533">
                  <a:moveTo>
                    <a:pt x="0" y="880533"/>
                  </a:moveTo>
                  <a:lnTo>
                    <a:pt x="0" y="0"/>
                  </a:lnTo>
                  <a:lnTo>
                    <a:pt x="880533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" name="Group 46" descr="right arrow icon">
            <a:extLst>
              <a:ext uri="{FF2B5EF4-FFF2-40B4-BE49-F238E27FC236}">
                <a16:creationId xmlns:a16="http://schemas.microsoft.com/office/drawing/2014/main" id="{2BFCD131-9631-4170-80CD-2146FC3E4239}"/>
              </a:ext>
            </a:extLst>
          </p:cNvPr>
          <p:cNvGrpSpPr/>
          <p:nvPr/>
        </p:nvGrpSpPr>
        <p:grpSpPr>
          <a:xfrm>
            <a:off x="5895706" y="1943155"/>
            <a:ext cx="645062" cy="645058"/>
            <a:chOff x="5895708" y="1943156"/>
            <a:chExt cx="645062" cy="64505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48278-2900-4C92-AFB5-F8A299DCC9A2}"/>
                </a:ext>
              </a:extLst>
            </p:cNvPr>
            <p:cNvSpPr/>
            <p:nvPr/>
          </p:nvSpPr>
          <p:spPr bwMode="auto">
            <a:xfrm>
              <a:off x="5895708" y="1943156"/>
              <a:ext cx="645062" cy="64505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10C304C-8D03-487B-85CE-F7D56851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078612" y="2265868"/>
              <a:ext cx="279253" cy="0"/>
            </a:xfrm>
            <a:prstGeom prst="lin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8C92C3F5-4A18-48BC-AC30-2C13A69193B3}"/>
                </a:ext>
              </a:extLst>
            </p:cNvPr>
            <p:cNvSpPr/>
            <p:nvPr/>
          </p:nvSpPr>
          <p:spPr bwMode="auto">
            <a:xfrm rot="8100000">
              <a:off x="6121000" y="2166719"/>
              <a:ext cx="197933" cy="197932"/>
            </a:xfrm>
            <a:custGeom>
              <a:avLst/>
              <a:gdLst>
                <a:gd name="connsiteX0" fmla="*/ 0 w 880533"/>
                <a:gd name="connsiteY0" fmla="*/ 0 h 880533"/>
                <a:gd name="connsiteX1" fmla="*/ 880533 w 880533"/>
                <a:gd name="connsiteY1" fmla="*/ 0 h 880533"/>
                <a:gd name="connsiteX2" fmla="*/ 880533 w 880533"/>
                <a:gd name="connsiteY2" fmla="*/ 880533 h 880533"/>
                <a:gd name="connsiteX3" fmla="*/ 0 w 880533"/>
                <a:gd name="connsiteY3" fmla="*/ 880533 h 880533"/>
                <a:gd name="connsiteX4" fmla="*/ 0 w 880533"/>
                <a:gd name="connsiteY4" fmla="*/ 0 h 880533"/>
                <a:gd name="connsiteX0" fmla="*/ 880533 w 971973"/>
                <a:gd name="connsiteY0" fmla="*/ 880533 h 971973"/>
                <a:gd name="connsiteX1" fmla="*/ 0 w 971973"/>
                <a:gd name="connsiteY1" fmla="*/ 880533 h 971973"/>
                <a:gd name="connsiteX2" fmla="*/ 0 w 971973"/>
                <a:gd name="connsiteY2" fmla="*/ 0 h 971973"/>
                <a:gd name="connsiteX3" fmla="*/ 880533 w 971973"/>
                <a:gd name="connsiteY3" fmla="*/ 0 h 971973"/>
                <a:gd name="connsiteX4" fmla="*/ 971973 w 971973"/>
                <a:gd name="connsiteY4" fmla="*/ 971973 h 971973"/>
                <a:gd name="connsiteX0" fmla="*/ 880533 w 880533"/>
                <a:gd name="connsiteY0" fmla="*/ 880533 h 880533"/>
                <a:gd name="connsiteX1" fmla="*/ 0 w 880533"/>
                <a:gd name="connsiteY1" fmla="*/ 880533 h 880533"/>
                <a:gd name="connsiteX2" fmla="*/ 0 w 880533"/>
                <a:gd name="connsiteY2" fmla="*/ 0 h 880533"/>
                <a:gd name="connsiteX3" fmla="*/ 880533 w 880533"/>
                <a:gd name="connsiteY3" fmla="*/ 0 h 880533"/>
                <a:gd name="connsiteX0" fmla="*/ 0 w 880533"/>
                <a:gd name="connsiteY0" fmla="*/ 880533 h 880533"/>
                <a:gd name="connsiteX1" fmla="*/ 0 w 880533"/>
                <a:gd name="connsiteY1" fmla="*/ 0 h 880533"/>
                <a:gd name="connsiteX2" fmla="*/ 880533 w 880533"/>
                <a:gd name="connsiteY2" fmla="*/ 0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533" h="880533">
                  <a:moveTo>
                    <a:pt x="0" y="880533"/>
                  </a:moveTo>
                  <a:lnTo>
                    <a:pt x="0" y="0"/>
                  </a:lnTo>
                  <a:lnTo>
                    <a:pt x="880533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 descr="right arrow icon">
            <a:extLst>
              <a:ext uri="{FF2B5EF4-FFF2-40B4-BE49-F238E27FC236}">
                <a16:creationId xmlns:a16="http://schemas.microsoft.com/office/drawing/2014/main" id="{6132CDA7-B034-48CE-8B98-910EA3A03F19}"/>
              </a:ext>
            </a:extLst>
          </p:cNvPr>
          <p:cNvGrpSpPr/>
          <p:nvPr/>
        </p:nvGrpSpPr>
        <p:grpSpPr>
          <a:xfrm>
            <a:off x="5895706" y="2977130"/>
            <a:ext cx="645062" cy="645058"/>
            <a:chOff x="5895708" y="2988031"/>
            <a:chExt cx="645062" cy="64505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D0839C-4A3E-4297-8CA0-F608CC278E00}"/>
                </a:ext>
              </a:extLst>
            </p:cNvPr>
            <p:cNvSpPr/>
            <p:nvPr/>
          </p:nvSpPr>
          <p:spPr bwMode="auto">
            <a:xfrm>
              <a:off x="5895708" y="2988031"/>
              <a:ext cx="645062" cy="64505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09CD5DF-24A0-4CD4-BFA7-7C9FFB1BB1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612" y="3310743"/>
              <a:ext cx="279253" cy="0"/>
            </a:xfrm>
            <a:prstGeom prst="lin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3DABCBC0-387B-4E86-B4FE-B53AAA724B85}"/>
                </a:ext>
              </a:extLst>
            </p:cNvPr>
            <p:cNvSpPr/>
            <p:nvPr/>
          </p:nvSpPr>
          <p:spPr bwMode="auto">
            <a:xfrm rot="8100000">
              <a:off x="6121000" y="3211594"/>
              <a:ext cx="197933" cy="197932"/>
            </a:xfrm>
            <a:custGeom>
              <a:avLst/>
              <a:gdLst>
                <a:gd name="connsiteX0" fmla="*/ 0 w 880533"/>
                <a:gd name="connsiteY0" fmla="*/ 0 h 880533"/>
                <a:gd name="connsiteX1" fmla="*/ 880533 w 880533"/>
                <a:gd name="connsiteY1" fmla="*/ 0 h 880533"/>
                <a:gd name="connsiteX2" fmla="*/ 880533 w 880533"/>
                <a:gd name="connsiteY2" fmla="*/ 880533 h 880533"/>
                <a:gd name="connsiteX3" fmla="*/ 0 w 880533"/>
                <a:gd name="connsiteY3" fmla="*/ 880533 h 880533"/>
                <a:gd name="connsiteX4" fmla="*/ 0 w 880533"/>
                <a:gd name="connsiteY4" fmla="*/ 0 h 880533"/>
                <a:gd name="connsiteX0" fmla="*/ 880533 w 971973"/>
                <a:gd name="connsiteY0" fmla="*/ 880533 h 971973"/>
                <a:gd name="connsiteX1" fmla="*/ 0 w 971973"/>
                <a:gd name="connsiteY1" fmla="*/ 880533 h 971973"/>
                <a:gd name="connsiteX2" fmla="*/ 0 w 971973"/>
                <a:gd name="connsiteY2" fmla="*/ 0 h 971973"/>
                <a:gd name="connsiteX3" fmla="*/ 880533 w 971973"/>
                <a:gd name="connsiteY3" fmla="*/ 0 h 971973"/>
                <a:gd name="connsiteX4" fmla="*/ 971973 w 971973"/>
                <a:gd name="connsiteY4" fmla="*/ 971973 h 971973"/>
                <a:gd name="connsiteX0" fmla="*/ 880533 w 880533"/>
                <a:gd name="connsiteY0" fmla="*/ 880533 h 880533"/>
                <a:gd name="connsiteX1" fmla="*/ 0 w 880533"/>
                <a:gd name="connsiteY1" fmla="*/ 880533 h 880533"/>
                <a:gd name="connsiteX2" fmla="*/ 0 w 880533"/>
                <a:gd name="connsiteY2" fmla="*/ 0 h 880533"/>
                <a:gd name="connsiteX3" fmla="*/ 880533 w 880533"/>
                <a:gd name="connsiteY3" fmla="*/ 0 h 880533"/>
                <a:gd name="connsiteX0" fmla="*/ 0 w 880533"/>
                <a:gd name="connsiteY0" fmla="*/ 880533 h 880533"/>
                <a:gd name="connsiteX1" fmla="*/ 0 w 880533"/>
                <a:gd name="connsiteY1" fmla="*/ 0 h 880533"/>
                <a:gd name="connsiteX2" fmla="*/ 880533 w 880533"/>
                <a:gd name="connsiteY2" fmla="*/ 0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533" h="880533">
                  <a:moveTo>
                    <a:pt x="0" y="880533"/>
                  </a:moveTo>
                  <a:lnTo>
                    <a:pt x="0" y="0"/>
                  </a:lnTo>
                  <a:lnTo>
                    <a:pt x="880533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2AE14E4-1554-4A22-8437-9598DCDCB494}"/>
              </a:ext>
            </a:extLst>
          </p:cNvPr>
          <p:cNvSpPr/>
          <p:nvPr/>
        </p:nvSpPr>
        <p:spPr bwMode="auto">
          <a:xfrm>
            <a:off x="1202028" y="4899655"/>
            <a:ext cx="4441661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网页部件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2" name="Group 61" descr="right arrow icon">
            <a:extLst>
              <a:ext uri="{FF2B5EF4-FFF2-40B4-BE49-F238E27FC236}">
                <a16:creationId xmlns:a16="http://schemas.microsoft.com/office/drawing/2014/main" id="{BD5994FC-C79C-4CA2-9E3A-39EE0020E541}"/>
              </a:ext>
            </a:extLst>
          </p:cNvPr>
          <p:cNvGrpSpPr/>
          <p:nvPr/>
        </p:nvGrpSpPr>
        <p:grpSpPr>
          <a:xfrm>
            <a:off x="5895706" y="5045079"/>
            <a:ext cx="645062" cy="645058"/>
            <a:chOff x="5909306" y="5045079"/>
            <a:chExt cx="645062" cy="64505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B496D3-8DE8-470B-A2C4-41C7CC133303}"/>
                </a:ext>
              </a:extLst>
            </p:cNvPr>
            <p:cNvSpPr/>
            <p:nvPr/>
          </p:nvSpPr>
          <p:spPr bwMode="auto">
            <a:xfrm>
              <a:off x="5909306" y="5045079"/>
              <a:ext cx="645062" cy="64505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8B7B84-74D4-49C0-AF97-2ED58399CA1D}"/>
                </a:ext>
              </a:extLst>
            </p:cNvPr>
            <p:cNvCxnSpPr>
              <a:cxnSpLocks/>
            </p:cNvCxnSpPr>
            <p:nvPr/>
          </p:nvCxnSpPr>
          <p:spPr>
            <a:xfrm>
              <a:off x="6078612" y="5367792"/>
              <a:ext cx="279253" cy="0"/>
            </a:xfrm>
            <a:prstGeom prst="lin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EC507FFE-7522-4018-B2BF-225D93DF2090}"/>
                </a:ext>
              </a:extLst>
            </p:cNvPr>
            <p:cNvSpPr/>
            <p:nvPr/>
          </p:nvSpPr>
          <p:spPr bwMode="auto">
            <a:xfrm rot="8100000">
              <a:off x="6124620" y="5268643"/>
              <a:ext cx="197933" cy="197932"/>
            </a:xfrm>
            <a:custGeom>
              <a:avLst/>
              <a:gdLst>
                <a:gd name="connsiteX0" fmla="*/ 0 w 880533"/>
                <a:gd name="connsiteY0" fmla="*/ 0 h 880533"/>
                <a:gd name="connsiteX1" fmla="*/ 880533 w 880533"/>
                <a:gd name="connsiteY1" fmla="*/ 0 h 880533"/>
                <a:gd name="connsiteX2" fmla="*/ 880533 w 880533"/>
                <a:gd name="connsiteY2" fmla="*/ 880533 h 880533"/>
                <a:gd name="connsiteX3" fmla="*/ 0 w 880533"/>
                <a:gd name="connsiteY3" fmla="*/ 880533 h 880533"/>
                <a:gd name="connsiteX4" fmla="*/ 0 w 880533"/>
                <a:gd name="connsiteY4" fmla="*/ 0 h 880533"/>
                <a:gd name="connsiteX0" fmla="*/ 880533 w 971973"/>
                <a:gd name="connsiteY0" fmla="*/ 880533 h 971973"/>
                <a:gd name="connsiteX1" fmla="*/ 0 w 971973"/>
                <a:gd name="connsiteY1" fmla="*/ 880533 h 971973"/>
                <a:gd name="connsiteX2" fmla="*/ 0 w 971973"/>
                <a:gd name="connsiteY2" fmla="*/ 0 h 971973"/>
                <a:gd name="connsiteX3" fmla="*/ 880533 w 971973"/>
                <a:gd name="connsiteY3" fmla="*/ 0 h 971973"/>
                <a:gd name="connsiteX4" fmla="*/ 971973 w 971973"/>
                <a:gd name="connsiteY4" fmla="*/ 971973 h 971973"/>
                <a:gd name="connsiteX0" fmla="*/ 880533 w 880533"/>
                <a:gd name="connsiteY0" fmla="*/ 880533 h 880533"/>
                <a:gd name="connsiteX1" fmla="*/ 0 w 880533"/>
                <a:gd name="connsiteY1" fmla="*/ 880533 h 880533"/>
                <a:gd name="connsiteX2" fmla="*/ 0 w 880533"/>
                <a:gd name="connsiteY2" fmla="*/ 0 h 880533"/>
                <a:gd name="connsiteX3" fmla="*/ 880533 w 880533"/>
                <a:gd name="connsiteY3" fmla="*/ 0 h 880533"/>
                <a:gd name="connsiteX0" fmla="*/ 0 w 880533"/>
                <a:gd name="connsiteY0" fmla="*/ 880533 h 880533"/>
                <a:gd name="connsiteX1" fmla="*/ 0 w 880533"/>
                <a:gd name="connsiteY1" fmla="*/ 0 h 880533"/>
                <a:gd name="connsiteX2" fmla="*/ 880533 w 880533"/>
                <a:gd name="connsiteY2" fmla="*/ 0 h 8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533" h="880533">
                  <a:moveTo>
                    <a:pt x="0" y="880533"/>
                  </a:moveTo>
                  <a:lnTo>
                    <a:pt x="0" y="0"/>
                  </a:lnTo>
                  <a:lnTo>
                    <a:pt x="880533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kern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90506C6-4293-45B5-B61C-499BCC320310}"/>
              </a:ext>
            </a:extLst>
          </p:cNvPr>
          <p:cNvSpPr/>
          <p:nvPr/>
        </p:nvSpPr>
        <p:spPr bwMode="auto">
          <a:xfrm>
            <a:off x="6769185" y="4899655"/>
            <a:ext cx="6255935" cy="9359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跳转按钮涟漪特效 </a:t>
            </a:r>
            <a:endParaRPr lang="en-US" altLang="zh-CN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图片</a:t>
            </a:r>
            <a:r>
              <a:rPr lang="en-US" altLang="zh-CN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\</a:t>
            </a:r>
            <a:r>
              <a:rPr lang="zh-CN" altLang="en-US" sz="2400" kern="0" dirty="0">
                <a:gradFill>
                  <a:gsLst>
                    <a:gs pos="5439">
                      <a:schemeClr val="tx1"/>
                    </a:gs>
                    <a:gs pos="6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卡片等阴影层次</a:t>
            </a:r>
            <a:endParaRPr lang="en-US" sz="2400" kern="0" dirty="0">
              <a:gradFill>
                <a:gsLst>
                  <a:gs pos="5439">
                    <a:schemeClr val="tx1"/>
                  </a:gs>
                  <a:gs pos="6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01C4A-CB27-4D51-80C6-F1755765F221}"/>
              </a:ext>
            </a:extLst>
          </p:cNvPr>
          <p:cNvSpPr txBox="1"/>
          <p:nvPr/>
        </p:nvSpPr>
        <p:spPr>
          <a:xfrm>
            <a:off x="4761755" y="722278"/>
            <a:ext cx="3558025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U</a:t>
            </a:r>
            <a:r>
              <a:rPr lang="en-US" altLang="zh-CN" sz="44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ser Experience</a:t>
            </a:r>
            <a:endParaRPr lang="en-US" sz="44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0373E-7 3.468E-6 L -0.0905 3.46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6.20373E-7 4.03995E-7 L -0.0905 4.03995E-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0373E-7 3.76759E-7 L -0.0905 3.76759E-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6.20373E-7 -2.68724E-6 L -0.0905 -2.68724E-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897E-6 3.468E-6 L 0.09127 3.468E-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01174E-6 4.03995E-7 L 0.09127 4.03995E-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4325E-6 3.76759E-7 L 0.09127 3.76759E-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628E-6 -2.68724E-6 L 0.09127 -2.68724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52" dur="400" fill="hold"/>
                                        <p:tgtEl>
                                          <p:spTgt spid="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4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60" dur="400" fill="hold"/>
                                        <p:tgtEl>
                                          <p:spTgt spid="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8828E-6 4.78892E-6 L -2.68828E-6 0.25011 " pathEditMode="relative" rAng="0" ptsTypes="AA">
                                      <p:cBhvr>
                                        <p:cTn id="65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61" grpId="0"/>
      <p:bldP spid="61" grpId="1"/>
      <p:bldP spid="66" grpId="0"/>
      <p:bldP spid="66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line whatismaterial-materialprop-physicalprop-PaperShadow_01_xhdpi_008">
            <a:hlinkClick r:id="" action="ppaction://media"/>
            <a:extLst>
              <a:ext uri="{FF2B5EF4-FFF2-40B4-BE49-F238E27FC236}">
                <a16:creationId xmlns:a16="http://schemas.microsoft.com/office/drawing/2014/main" id="{B4BBF5D7-A461-4178-8D05-1736A5EDA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196" y="1577043"/>
            <a:ext cx="10633770" cy="503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4AF8DB-9C57-4F3F-9043-6E75FE1880D4}"/>
              </a:ext>
            </a:extLst>
          </p:cNvPr>
          <p:cNvSpPr txBox="1">
            <a:spLocks/>
          </p:cNvSpPr>
          <p:nvPr/>
        </p:nvSpPr>
        <p:spPr>
          <a:xfrm>
            <a:off x="547688" y="114019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阴影 </a:t>
            </a:r>
            <a:endParaRPr lang="en-US" altLang="zh-CN" sz="54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反应不同组件的层次感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6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2175E-6 -4.71176E-6 L 4.42175E-6 0.09624 " pathEditMode="relative" rAng="0" ptsTypes="AA">
                                      <p:cBhvr>
                                        <p:cTn id="11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8D04-CE31-402D-B5DB-618FD5C5F200}"/>
              </a:ext>
            </a:extLst>
          </p:cNvPr>
          <p:cNvSpPr txBox="1">
            <a:spLocks/>
          </p:cNvSpPr>
          <p:nvPr/>
        </p:nvSpPr>
        <p:spPr>
          <a:xfrm>
            <a:off x="3749384" y="2908478"/>
            <a:ext cx="11888787" cy="117756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zh-CN" altLang="en-US" sz="5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涟漪</a:t>
            </a:r>
          </a:p>
          <a:p>
            <a:pPr algn="ctr"/>
            <a:r>
              <a:rPr lang="zh-CN" altLang="en-US" sz="32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点起来真爽</a:t>
            </a:r>
            <a:endParaRPr lang="en-US" sz="32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-  - Material design ">
            <a:hlinkClick r:id="" action="ppaction://media"/>
            <a:extLst>
              <a:ext uri="{FF2B5EF4-FFF2-40B4-BE49-F238E27FC236}">
                <a16:creationId xmlns:a16="http://schemas.microsoft.com/office/drawing/2014/main" id="{92DC5EDC-6339-4816-AEFB-107EC9752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505" y="616896"/>
            <a:ext cx="5760732" cy="5760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5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83E-6 0 L -3.02783E-6 0.0962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1_3-50089_Microsoft_Inspire_VisionKeyTemplate">
  <a:themeElements>
    <a:clrScheme name="Inspire keynote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737373"/>
      </a:accent2>
      <a:accent3>
        <a:srgbClr val="0078D7"/>
      </a:accent3>
      <a:accent4>
        <a:srgbClr val="D2D2D2"/>
      </a:accent4>
      <a:accent5>
        <a:srgbClr val="5C2D91"/>
      </a:accent5>
      <a:accent6>
        <a:srgbClr val="505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VisionKey_Template_blue.potx" id="{D1285554-F841-4C6D-A910-993A371AD6AC}" vid="{1D9B5AF1-134E-47BA-AA36-694F3F664EC6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Applications ＆ infrastructure</TermName>
          <TermId xmlns="http://schemas.microsoft.com/office/infopath/2007/PartnerControls">b89714b4-ab1f-40a2-9d42-ae1cd9e8463c</TermId>
        </TermInfo>
        <TermInfo xmlns="http://schemas.microsoft.com/office/infopath/2007/PartnerControls">
          <TermName xmlns="http://schemas.microsoft.com/office/infopath/2007/PartnerControls">Modern workplace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Businss applications</TermName>
          <TermId xmlns="http://schemas.microsoft.com/office/infopath/2007/PartnerControls">a79491ae-c8d0-48d9-b726-790cb7230121</TermId>
        </TermInfo>
        <TermInfo xmlns="http://schemas.microsoft.com/office/infopath/2007/PartnerControls">
          <TermName xmlns="http://schemas.microsoft.com/office/infopath/2007/PartnerControls">Microsoft 365</TermName>
          <TermId xmlns="http://schemas.microsoft.com/office/infopath/2007/PartnerControls">33db94fd-dcee-46be-b006-1a2160f7e1aa</TermId>
        </TermInfo>
        <TermInfo xmlns="http://schemas.microsoft.com/office/infopath/2007/PartnerControls">
          <TermName xmlns="http://schemas.microsoft.com/office/infopath/2007/PartnerControls">Digital Transformation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Microsoft Azure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data ＆ ai</TermName>
          <TermId xmlns="http://schemas.microsoft.com/office/infopath/2007/PartnerControls">5442ab1f-79c2-4462-93de-23b6e6f629dc</TermId>
        </TermInfo>
      </Terms>
    </TaxKeywordTaxHTField>
    <TaxCatchAll xmlns="230e9df3-be65-4c73-a93b-d1236ebd677e">
      <Value>424</Value>
      <Value>423</Value>
      <Value>422</Value>
      <Value>421</Value>
      <Value>420</Value>
      <Value>426</Value>
      <Value>425</Value>
    </TaxCatchAll>
    <LastSharedByUser xmlns="ffda682f-c233-440f-ae5c-cc70b7af3c29">bengoreu@microsoft.com</LastSharedByUser>
    <LastSharedByTime xmlns="ffda682f-c233-440f-ae5c-cc70b7af3c29">2017-07-27T10:52:46+00:00</LastSharedByTime>
    <Session_x005f_x0020_Code xmlns="FFDA682F-C233-440F-AE5C-CC70B7AF3C29" xsi:nil="true"/>
    <External_x005f_x0020_Speaker xmlns="FFDA682F-C233-440F-AE5C-CC70B7AF3C29" xsi:nil="true"/>
    <MS_x005f_x0020_Content_x005f_x0020_Owner xmlns="FFDA682F-C233-440F-AE5C-CC70B7AF3C29">
      <UserInfo>
        <DisplayName/>
        <AccountId xsi:nil="true"/>
        <AccountType/>
      </UserInfo>
    </MS_x005f_x0020_Content_x005f_x0020_Owner>
    <MS_x005f_x0020_Speaker xmlns="FFDA682F-C233-440F-AE5C-CC70B7AF3C29">
      <UserInfo>
        <DisplayName/>
        <AccountId xsi:nil="true"/>
        <AccountType/>
      </UserInfo>
    </MS_x005f_x0020_Speaker>
    <Presentation_x005f_x0020_Date xmlns="FFDA682F-C233-440F-AE5C-CC70B7AF3C29">2017-07-10T07:00:00+00:00</Presentation_x005f_x0020_Date>
    <Event_x005f_x0020_Start_x005f_x0020_Date xmlns="FFDA682F-C233-440F-AE5C-CC70B7AF3C29">2017-07-10T07:00:00+00:00</Event_x005f_x0020_Start_x005f_x0020_Date>
    <Event_x005f_x0020_End_x005f_x0020_Date xmlns="FFDA682F-C233-440F-AE5C-CC70B7AF3C29" xsi:nil="true"/>
    <SharedWithUsers xmlns="ffda682f-c233-440f-ae5c-cc70b7af3c29">
      <UserInfo>
        <DisplayName>Laurent Marzouk</DisplayName>
        <AccountId>921</AccountId>
        <AccountType/>
      </UserInfo>
      <UserInfo>
        <DisplayName>Benjamin Mak</DisplayName>
        <AccountId>52674</AccountId>
        <AccountType/>
      </UserInfo>
      <UserInfo>
        <DisplayName>Esma Koken</DisplayName>
        <AccountId>52675</AccountId>
        <AccountType/>
      </UserInfo>
    </SharedWithUsers>
    <d74da4b6521649b2a1f3107422732558 xmlns="ffda682f-c233-440f-ae5c-cc70b7af3c29">
      <Terms xmlns="http://schemas.microsoft.com/office/infopath/2007/PartnerControls"/>
    </d74da4b6521649b2a1f3107422732558>
    <d024865c22f74dfd987ba18ae53a02cb xmlns="ffda682f-c233-440f-ae5c-cc70b7af3c29">
      <Terms xmlns="http://schemas.microsoft.com/office/infopath/2007/PartnerControls"/>
    </d024865c22f74dfd987ba18ae53a02cb>
    <bafaaec354a049cf985a2e9cb6b9ae42 xmlns="ffda682f-c233-440f-ae5c-cc70b7af3c29">
      <Terms xmlns="http://schemas.microsoft.com/office/infopath/2007/PartnerControls"/>
    </bafaaec354a049cf985a2e9cb6b9ae42>
    <e2f3afa1176b423b9a26014d7607bb74 xmlns="ffda682f-c233-440f-ae5c-cc70b7af3c29">
      <Terms xmlns="http://schemas.microsoft.com/office/infopath/2007/PartnerControls"/>
    </e2f3afa1176b423b9a26014d7607bb74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Audience xmlns="http://schemas.microsoft.com/sharepoint/v3" xsi:nil="true"/>
    <c3c687fadeb54a6eb55eff253960dfb0 xmlns="ffda682f-c233-440f-ae5c-cc70b7af3c29">
      <Terms xmlns="http://schemas.microsoft.com/office/infopath/2007/PartnerControls"/>
    </c3c687fadeb54a6eb55eff253960dfb0>
    <pa5d4577c25f482885598ec921f9a2a7 xmlns="ffda682f-c233-440f-ae5c-cc70b7af3c29">
      <Terms xmlns="http://schemas.microsoft.com/office/infopath/2007/PartnerControls"/>
    </pa5d4577c25f482885598ec921f9a2a7>
    <m1d4cc0042f74f6a97d9a7fbccdb31f0 xmlns="ffda682f-c233-440f-ae5c-cc70b7af3c29">
      <Terms xmlns="http://schemas.microsoft.com/office/infopath/2007/PartnerControls"/>
    </m1d4cc0042f74f6a97d9a7fbccdb31f0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0E13FC0C2934E14484E212E125370C1C0020807D056BA4BB4BACE1AE523AC789A8" ma:contentTypeVersion="52" ma:contentTypeDescription="" ma:contentTypeScope="" ma:versionID="7608a99154cfe194e226df604e80d260">
  <xsd:schema xmlns:xsd="http://www.w3.org/2001/XMLSchema" xmlns:xs="http://www.w3.org/2001/XMLSchema" xmlns:p="http://schemas.microsoft.com/office/2006/metadata/properties" xmlns:ns1="http://schemas.microsoft.com/sharepoint/v3" xmlns:ns2="ffda682f-c233-440f-ae5c-cc70b7af3c29" xmlns:ns3="230e9df3-be65-4c73-a93b-d1236ebd677e" xmlns:ns4="FFDA682F-C233-440F-AE5C-CC70B7AF3C29" xmlns:ns6="a434de21-0b7a-4063-a8f0-1e238380ee03" targetNamespace="http://schemas.microsoft.com/office/2006/metadata/properties" ma:root="true" ma:fieldsID="4445c7065105548b5c507362052fb212" ns1:_="" ns2:_="" ns3:_="" ns4:_="" ns6:_="">
    <xsd:import namespace="http://schemas.microsoft.com/sharepoint/v3"/>
    <xsd:import namespace="ffda682f-c233-440f-ae5c-cc70b7af3c29"/>
    <xsd:import namespace="230e9df3-be65-4c73-a93b-d1236ebd677e"/>
    <xsd:import namespace="FFDA682F-C233-440F-AE5C-CC70B7AF3C29"/>
    <xsd:import namespace="a434de21-0b7a-4063-a8f0-1e238380ee03"/>
    <xsd:element name="properties">
      <xsd:complexType>
        <xsd:sequence>
          <xsd:element name="documentManagement">
            <xsd:complexType>
              <xsd:all>
                <xsd:element ref="ns2:c3c687fadeb54a6eb55eff253960dfb0" minOccurs="0"/>
                <xsd:element ref="ns3:TaxCatchAll" minOccurs="0"/>
                <xsd:element ref="ns3:TaxCatchAllLabel" minOccurs="0"/>
                <xsd:element ref="ns2:pa5d4577c25f482885598ec921f9a2a7" minOccurs="0"/>
                <xsd:element ref="ns2:d024865c22f74dfd987ba18ae53a02cb" minOccurs="0"/>
                <xsd:element ref="ns4:Event_x005f_x0020_Start_x005f_x0020_Date" minOccurs="0"/>
                <xsd:element ref="ns4:Event_x005f_x0020_End_x005f_x0020_Date" minOccurs="0"/>
                <xsd:element ref="ns4:Presentation_x005f_x0020_Date" minOccurs="0"/>
                <xsd:element ref="ns4:MS_x005f_x0020_Speaker" minOccurs="0"/>
                <xsd:element ref="ns4:External_x005f_x0020_Speaker" minOccurs="0"/>
                <xsd:element ref="ns1:Audience" minOccurs="0"/>
                <xsd:element ref="ns2:bafaaec354a049cf985a2e9cb6b9ae42" minOccurs="0"/>
                <xsd:element ref="ns2:e2f3afa1176b423b9a26014d7607bb74" minOccurs="0"/>
                <xsd:element ref="ns4:Session_x005f_x0020_Code" minOccurs="0"/>
                <xsd:element ref="ns4:MS_x005f_x0020_Content_x005f_x0020_Owner" minOccurs="0"/>
                <xsd:element ref="ns2:d74da4b6521649b2a1f3107422732558" minOccurs="0"/>
                <xsd:element ref="ns2:m1d4cc0042f74f6a97d9a7fbccdb31f0" minOccurs="0"/>
                <xsd:element ref="ns1:AverageRating" minOccurs="0"/>
                <xsd:element ref="ns2:SharedWithUsers" minOccurs="0"/>
                <xsd:element ref="ns3:TaxKeywordTaxHTField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6:MediaServiceMetadata" minOccurs="0"/>
                <xsd:element ref="ns6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21" nillable="true" ma:displayName="Audience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8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9" nillable="true" ma:displayName="Number of Likes" ma:internalName="LikesCount">
      <xsd:simpleType>
        <xsd:restriction base="dms:Unknown"/>
      </xsd:simpleType>
    </xsd:element>
    <xsd:element name="LikedBy" ma:index="4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c3c687fadeb54a6eb55eff253960dfb0" ma:index="8" nillable="true" ma:taxonomy="true" ma:internalName="c3c687fadeb54a6eb55eff253960dfb0" ma:taxonomyFieldName="Event_x0020_Name" ma:displayName="Event Name" ma:readOnly="false" ma:default="" ma:fieldId="{c3c687fa-deb5-4a6e-b55e-ff253960dfb0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a5d4577c25f482885598ec921f9a2a7" ma:index="12" nillable="true" ma:taxonomy="true" ma:internalName="pa5d4577c25f482885598ec921f9a2a7" ma:taxonomyFieldName="Event_x0020_Location" ma:displayName="Event Location" ma:readOnly="false" ma:default="" ma:fieldId="{9a5d4577-c25f-4828-8559-8ec921f9a2a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24865c22f74dfd987ba18ae53a02cb" ma:index="14" nillable="true" ma:taxonomy="true" ma:internalName="d024865c22f74dfd987ba18ae53a02cb" ma:taxonomyFieldName="Event_x0020_Venue" ma:displayName="Event Venue" ma:readOnly="false" ma:default="" ma:fieldId="{d024865c-22f7-4dfd-987b-a18ae53a02cb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bafaaec354a049cf985a2e9cb6b9ae42" ma:index="22" nillable="true" ma:taxonomy="true" ma:internalName="bafaaec354a049cf985a2e9cb6b9ae42" ma:taxonomyFieldName="Product" ma:displayName="Product" ma:readOnly="false" ma:default="" ma:fieldId="{bafaaec3-54a0-49cf-985a-2e9cb6b9ae4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3afa1176b423b9a26014d7607bb74" ma:index="24" nillable="true" ma:taxonomy="true" ma:internalName="e2f3afa1176b423b9a26014d7607bb74" ma:taxonomyFieldName="Campaign" ma:displayName="Campaign" ma:readOnly="false" ma:default="" ma:fieldId="{e2f3afa1-176b-423b-9a26-014d7607bb74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d74da4b6521649b2a1f3107422732558" ma:index="28" nillable="true" ma:taxonomy="true" ma:internalName="d74da4b6521649b2a1f3107422732558" ma:taxonomyFieldName="Track_2" ma:displayName="Track" ma:default="" ma:fieldId="{d74da4b6-5216-49b2-a1f3-107422732558}" ma:sspId="e385fb40-52d4-4fae-9c5b-3e8ff8a5878e" ma:termSetId="8b2cb1a9-d9e7-4004-9980-68b531ded94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d4cc0042f74f6a97d9a7fbccdb31f0" ma:index="30" nillable="true" ma:taxonomy="true" ma:internalName="m1d4cc0042f74f6a97d9a7fbccdb31f0" ma:taxonomyFieldName="Audience1" ma:displayName="Audience" ma:default="" ma:fieldId="{61d4cc00-42f7-4f6a-97d9-a7fbccdb31f0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42" nillable="true" ma:displayName="Sharing Hint Hash" ma:internalName="SharingHintHash" ma:readOnly="true">
      <xsd:simpleType>
        <xsd:restriction base="dms:Text"/>
      </xsd:simpleType>
    </xsd:element>
    <xsd:element name="SharedWithDetails" ma:index="4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c6f752b4-ea7a-45d7-9c5a-f41f5c5d970f}" ma:internalName="TaxCatchAll" ma:showField="CatchAllData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c6f752b4-ea7a-45d7-9c5a-f41f5c5d970f}" ma:internalName="TaxCatchAllLabel" ma:readOnly="true" ma:showField="CatchAllDataLabel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Event_x005f_x0020_Start_x005f_x0020_Date" ma:index="16" nillable="true" ma:displayName="Event Start Date" ma:format="DateOnly" ma:internalName="Event_x0020_Start_x0020_Date" ma:readOnly="false">
      <xsd:simpleType>
        <xsd:restriction base="dms:DateTime"/>
      </xsd:simpleType>
    </xsd:element>
    <xsd:element name="Event_x005f_x0020_End_x005f_x0020_Date" ma:index="17" nillable="true" ma:displayName="Event End Date" ma:format="DateOnly" ma:internalName="Event_x0020_End_x0020_Date" ma:readOnly="false">
      <xsd:simpleType>
        <xsd:restriction base="dms:DateTime"/>
      </xsd:simpleType>
    </xsd:element>
    <xsd:element name="Presentation_x005f_x0020_Date" ma:index="18" nillable="true" ma:displayName="Presentation Date" ma:format="DateOnly" ma:internalName="Presentation_x0020_Date" ma:readOnly="false">
      <xsd:simpleType>
        <xsd:restriction base="dms:DateTime"/>
      </xsd:simpleType>
    </xsd:element>
    <xsd:element name="MS_x005f_x0020_Speaker" ma:index="19" nillable="true" ma:displayName="MS Speaker" ma:list="UserInfo" ma:SharePointGroup="0" ma:internalName="MS_x0020_Speak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5f_x0020_Speaker" ma:index="20" nillable="true" ma:displayName="External Speaker" ma:internalName="External_x0020_Speaker" ma:readOnly="false">
      <xsd:simpleType>
        <xsd:restriction base="dms:Text"/>
      </xsd:simpleType>
    </xsd:element>
    <xsd:element name="Session_x005f_x0020_Code" ma:index="26" nillable="true" ma:displayName="Session Code" ma:internalName="Session_x0020_Code" ma:readOnly="false">
      <xsd:simpleType>
        <xsd:restriction base="dms:Text"/>
      </xsd:simpleType>
    </xsd:element>
    <xsd:element name="MS_x005f_x0020_Content_x005f_x0020_Owner" ma:index="27" nillable="true" ma:displayName="MS Content Owner" ma:list="UserInfo" ma:SharePointGroup="0" ma:internalName="MS_x0020_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4de21-0b7a-4063-a8f0-1e238380e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4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BAE4CF-2C70-40CD-9E6C-AF562F4BEB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784AA8-2B3A-49C7-8B24-7594AF8BAA66}">
  <ds:schemaRefs>
    <ds:schemaRef ds:uri="http://purl.org/dc/terms/"/>
    <ds:schemaRef ds:uri="FFDA682F-C233-440F-AE5C-CC70B7AF3C29"/>
    <ds:schemaRef ds:uri="http://purl.org/dc/elements/1.1/"/>
    <ds:schemaRef ds:uri="http://schemas.microsoft.com/office/infopath/2007/PartnerControls"/>
    <ds:schemaRef ds:uri="ffda682f-c233-440f-ae5c-cc70b7af3c29"/>
    <ds:schemaRef ds:uri="http://schemas.openxmlformats.org/package/2006/metadata/core-properties"/>
    <ds:schemaRef ds:uri="a434de21-0b7a-4063-a8f0-1e238380ee03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188C82-EE87-4237-A205-CD0F8A665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682f-c233-440f-ae5c-cc70b7af3c29"/>
    <ds:schemaRef ds:uri="230e9df3-be65-4c73-a93b-d1236ebd677e"/>
    <ds:schemaRef ds:uri="FFDA682F-C233-440F-AE5C-CC70B7AF3C29"/>
    <ds:schemaRef ds:uri="a434de21-0b7a-4063-a8f0-1e238380e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9716</TotalTime>
  <Words>661</Words>
  <Application>Microsoft Office PowerPoint</Application>
  <PresentationFormat>自定义</PresentationFormat>
  <Paragraphs>188</Paragraphs>
  <Slides>24</Slides>
  <Notes>20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微软雅黑</vt:lpstr>
      <vt:lpstr>微软雅黑 Light</vt:lpstr>
      <vt:lpstr>Arial</vt:lpstr>
      <vt:lpstr>Calibri</vt:lpstr>
      <vt:lpstr>Consolas</vt:lpstr>
      <vt:lpstr>Segoe UI</vt:lpstr>
      <vt:lpstr>Segoe UI Light</vt:lpstr>
      <vt:lpstr>Segoe UI Semilight</vt:lpstr>
      <vt:lpstr>Source Code Pro</vt:lpstr>
      <vt:lpstr>Wingdings</vt:lpstr>
      <vt:lpstr>1_3-50089_Microsoft_Inspire_VisionKeyTemplate</vt:lpstr>
      <vt:lpstr>OfficePLUS</vt:lpstr>
      <vt:lpstr>Proj 第二课堂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Caitlin McCabe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Nadella Inspire 2017</dc:title>
  <dc:subject>Digital Transformation; Microsoft 365; Businss applications; Modern workplace; Applications ＆ infrastructure; Data ＆ AI; Microsoft Azure</dc:subject>
  <dc:creator>Colette Stallbaumer</dc:creator>
  <cp:keywords>Digital Transformation ; Microsoft 365 ; Businss applications ; Modern workplace ; Applications ＆ infrastructure ; Data ＆ AI ; Microsoft Azure</cp:keywords>
  <cp:lastModifiedBy>Lau Sonder</cp:lastModifiedBy>
  <cp:revision>766</cp:revision>
  <cp:lastPrinted>2017-07-10T12:59:43Z</cp:lastPrinted>
  <dcterms:created xsi:type="dcterms:W3CDTF">2017-06-06T18:21:54Z</dcterms:created>
  <dcterms:modified xsi:type="dcterms:W3CDTF">2019-11-13T05:39:46Z</dcterms:modified>
  <cp:category>Digital Transformation; Microsoft 365; Businss applications; Modern workplace; Applications ＆ infrastructure; Data ＆ AI; Microsoft Azure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cmccabe@microsoft.com</vt:lpwstr>
  </property>
  <property fmtid="{D5CDD505-2E9C-101B-9397-08002B2CF9AE}" pid="6" name="MSIP_Label_f42aa342-8706-4288-bd11-ebb85995028c_SetDate">
    <vt:lpwstr>2017-06-14T10:27:15.5898852-07:00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0x0101000E13FC0C2934E14484E212E125370C1C0020807D056BA4BB4BACE1AE523AC789A8</vt:lpwstr>
  </property>
  <property fmtid="{D5CDD505-2E9C-101B-9397-08002B2CF9AE}" pid="12" name="SharedWithUsers">
    <vt:lpwstr>921;#Sylvia Tedjo</vt:lpwstr>
  </property>
  <property fmtid="{D5CDD505-2E9C-101B-9397-08002B2CF9AE}" pid="13" name="TaxKeyword">
    <vt:lpwstr>424;#Applications ＆ infrastructure|b89714b4-ab1f-40a2-9d42-ae1cd9e8463c;#423;#Modern workplace|11111111-1111-1111-1111-111111111111;#422;#Businss applications|a79491ae-c8d0-48d9-b726-790cb7230121;#421;#Microsoft 365|33db94fd-dcee-46be-b006-1a2160f7e1aa;#4</vt:lpwstr>
  </property>
  <property fmtid="{D5CDD505-2E9C-101B-9397-08002B2CF9AE}" pid="14" name="Event Name">
    <vt:lpwstr/>
  </property>
  <property fmtid="{D5CDD505-2E9C-101B-9397-08002B2CF9AE}" pid="15" name="Product">
    <vt:lpwstr/>
  </property>
  <property fmtid="{D5CDD505-2E9C-101B-9397-08002B2CF9AE}" pid="16" name="Track_2">
    <vt:lpwstr/>
  </property>
  <property fmtid="{D5CDD505-2E9C-101B-9397-08002B2CF9AE}" pid="17" name="Event Location">
    <vt:lpwstr/>
  </property>
  <property fmtid="{D5CDD505-2E9C-101B-9397-08002B2CF9AE}" pid="18" name="Campaign">
    <vt:lpwstr/>
  </property>
  <property fmtid="{D5CDD505-2E9C-101B-9397-08002B2CF9AE}" pid="19" name="Event Venue">
    <vt:lpwstr/>
  </property>
  <property fmtid="{D5CDD505-2E9C-101B-9397-08002B2CF9AE}" pid="20" name="Audience1">
    <vt:lpwstr/>
  </property>
</Properties>
</file>